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hsCAq9JQ1ADmsfDHoxoI0TB0Ip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8"/>
    <a:srgbClr val="D0D0D2"/>
    <a:srgbClr val="DCDCDE"/>
    <a:srgbClr val="94A272"/>
    <a:srgbClr val="94C063"/>
    <a:srgbClr val="88936C"/>
    <a:srgbClr val="525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540" y="-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customschemas.google.com/relationships/presentationmetadata" Target="meta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3" name="Google Shape;61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4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4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4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35">
          <p15:clr>
            <a:srgbClr val="F26B43"/>
          </p15:clr>
        </p15:guide>
        <p15:guide id="2" orient="horz" pos="1087">
          <p15:clr>
            <a:srgbClr val="F26B43"/>
          </p15:clr>
        </p15:guide>
        <p15:guide id="3" orient="horz" pos="3981">
          <p15:clr>
            <a:srgbClr val="F26B43"/>
          </p15:clr>
        </p15:guide>
        <p15:guide id="4" pos="528">
          <p15:clr>
            <a:srgbClr val="F26B43"/>
          </p15:clr>
        </p15:guide>
        <p15:guide id="5" pos="715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" name="Google Shape;85;p1"/>
          <p:cNvGrpSpPr/>
          <p:nvPr/>
        </p:nvGrpSpPr>
        <p:grpSpPr>
          <a:xfrm>
            <a:off x="-1" y="-1"/>
            <a:ext cx="12191999" cy="6858001"/>
            <a:chOff x="7467600" y="0"/>
            <a:chExt cx="4724400" cy="6858000"/>
          </a:xfrm>
        </p:grpSpPr>
        <p:sp>
          <p:nvSpPr>
            <p:cNvPr id="86" name="Google Shape;86;p1"/>
            <p:cNvSpPr/>
            <p:nvPr/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rgbClr val="E1EFD8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1"/>
          <p:cNvSpPr/>
          <p:nvPr/>
        </p:nvSpPr>
        <p:spPr>
          <a:xfrm>
            <a:off x="0" y="0"/>
            <a:ext cx="12192002" cy="6858000"/>
          </a:xfrm>
          <a:custGeom>
            <a:avLst/>
            <a:gdLst/>
            <a:ahLst/>
            <a:cxnLst/>
            <a:rect l="l" t="t" r="r" b="b"/>
            <a:pathLst>
              <a:path w="12192002" h="6858000" extrusionOk="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close/>
                <a:moveTo>
                  <a:pt x="7392322" y="6658238"/>
                </a:moveTo>
                <a:cubicBezTo>
                  <a:pt x="7466250" y="6681109"/>
                  <a:pt x="7539706" y="6707100"/>
                  <a:pt x="7611337" y="6732821"/>
                </a:cubicBezTo>
                <a:cubicBezTo>
                  <a:pt x="7723489" y="6773078"/>
                  <a:pt x="7838666" y="6813801"/>
                  <a:pt x="7955762" y="6842006"/>
                </a:cubicBezTo>
                <a:cubicBezTo>
                  <a:pt x="7825893" y="6763794"/>
                  <a:pt x="7655160" y="6705586"/>
                  <a:pt x="7512455" y="6674734"/>
                </a:cubicBezTo>
                <a:close/>
                <a:moveTo>
                  <a:pt x="9928143" y="6515312"/>
                </a:moveTo>
                <a:lnTo>
                  <a:pt x="9753801" y="6525103"/>
                </a:lnTo>
                <a:cubicBezTo>
                  <a:pt x="9696294" y="6528458"/>
                  <a:pt x="9636969" y="6531530"/>
                  <a:pt x="9578027" y="6532104"/>
                </a:cubicBezTo>
                <a:cubicBezTo>
                  <a:pt x="9526546" y="6532538"/>
                  <a:pt x="9474842" y="6530381"/>
                  <a:pt x="9424342" y="6528403"/>
                </a:cubicBezTo>
                <a:cubicBezTo>
                  <a:pt x="9283243" y="6523421"/>
                  <a:pt x="9137206" y="6518329"/>
                  <a:pt x="9001907" y="6560369"/>
                </a:cubicBezTo>
                <a:cubicBezTo>
                  <a:pt x="8974564" y="6568983"/>
                  <a:pt x="8948144" y="6579668"/>
                  <a:pt x="8922138" y="6591702"/>
                </a:cubicBezTo>
                <a:cubicBezTo>
                  <a:pt x="8976395" y="6597451"/>
                  <a:pt x="9031633" y="6600803"/>
                  <a:pt x="9087550" y="6599765"/>
                </a:cubicBezTo>
                <a:cubicBezTo>
                  <a:pt x="9228396" y="6598297"/>
                  <a:pt x="9371812" y="6576077"/>
                  <a:pt x="9512475" y="6563693"/>
                </a:cubicBezTo>
                <a:cubicBezTo>
                  <a:pt x="9626059" y="6554204"/>
                  <a:pt x="9898686" y="6537707"/>
                  <a:pt x="9928143" y="6515312"/>
                </a:cubicBezTo>
                <a:close/>
                <a:moveTo>
                  <a:pt x="9351220" y="6459370"/>
                </a:moveTo>
                <a:cubicBezTo>
                  <a:pt x="9225400" y="6463303"/>
                  <a:pt x="9098278" y="6481291"/>
                  <a:pt x="8999756" y="6529929"/>
                </a:cubicBezTo>
                <a:cubicBezTo>
                  <a:pt x="9138083" y="6488352"/>
                  <a:pt x="9284119" y="6493450"/>
                  <a:pt x="9425830" y="6498517"/>
                </a:cubicBezTo>
                <a:cubicBezTo>
                  <a:pt x="9476320" y="6500495"/>
                  <a:pt x="9528123" y="6502029"/>
                  <a:pt x="9578307" y="6502035"/>
                </a:cubicBezTo>
                <a:cubicBezTo>
                  <a:pt x="9636540" y="6501999"/>
                  <a:pt x="9695359" y="6498204"/>
                  <a:pt x="9752771" y="6495471"/>
                </a:cubicBezTo>
                <a:lnTo>
                  <a:pt x="9852779" y="6489665"/>
                </a:lnTo>
                <a:cubicBezTo>
                  <a:pt x="9815758" y="6484629"/>
                  <a:pt x="9764024" y="6478620"/>
                  <a:pt x="9694862" y="6473140"/>
                </a:cubicBezTo>
                <a:cubicBezTo>
                  <a:pt x="9601553" y="6465560"/>
                  <a:pt x="9477038" y="6455438"/>
                  <a:pt x="9351220" y="6459370"/>
                </a:cubicBez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7254615" y="5911918"/>
                </a:moveTo>
                <a:cubicBezTo>
                  <a:pt x="7274645" y="5934852"/>
                  <a:pt x="7294062" y="5957691"/>
                  <a:pt x="7312589" y="5982309"/>
                </a:cubicBezTo>
                <a:cubicBezTo>
                  <a:pt x="7413753" y="6114421"/>
                  <a:pt x="7483941" y="6266763"/>
                  <a:pt x="7580896" y="6402069"/>
                </a:cubicBezTo>
                <a:cubicBezTo>
                  <a:pt x="7695169" y="6561808"/>
                  <a:pt x="7849203" y="6676399"/>
                  <a:pt x="7990862" y="6807025"/>
                </a:cubicBezTo>
                <a:cubicBezTo>
                  <a:pt x="7962703" y="6748256"/>
                  <a:pt x="7917173" y="6697712"/>
                  <a:pt x="7871964" y="6649139"/>
                </a:cubicBezTo>
                <a:lnTo>
                  <a:pt x="7859674" y="6636358"/>
                </a:lnTo>
                <a:cubicBezTo>
                  <a:pt x="7748530" y="6516822"/>
                  <a:pt x="7645260" y="6386311"/>
                  <a:pt x="7545050" y="6260110"/>
                </a:cubicBezTo>
                <a:cubicBezTo>
                  <a:pt x="7452767" y="6142819"/>
                  <a:pt x="7357042" y="6023723"/>
                  <a:pt x="7254615" y="5911918"/>
                </a:cubicBezTo>
                <a:close/>
                <a:moveTo>
                  <a:pt x="9078855" y="5884754"/>
                </a:moveTo>
                <a:cubicBezTo>
                  <a:pt x="8942634" y="6070158"/>
                  <a:pt x="8787932" y="6315508"/>
                  <a:pt x="8825188" y="6496752"/>
                </a:cubicBezTo>
                <a:cubicBezTo>
                  <a:pt x="8871718" y="6270055"/>
                  <a:pt x="8975231" y="6063621"/>
                  <a:pt x="9078855" y="5884754"/>
                </a:cubicBezTo>
                <a:close/>
                <a:moveTo>
                  <a:pt x="9113805" y="5883072"/>
                </a:moveTo>
                <a:cubicBezTo>
                  <a:pt x="9009770" y="6060592"/>
                  <a:pt x="8903644" y="6267900"/>
                  <a:pt x="8855200" y="6494950"/>
                </a:cubicBezTo>
                <a:cubicBezTo>
                  <a:pt x="8971799" y="6300136"/>
                  <a:pt x="9069545" y="6103069"/>
                  <a:pt x="9113805" y="5883072"/>
                </a:cubicBezTo>
                <a:close/>
                <a:moveTo>
                  <a:pt x="9123940" y="5825040"/>
                </a:moveTo>
                <a:cubicBezTo>
                  <a:pt x="9123142" y="5826205"/>
                  <a:pt x="9122347" y="5827360"/>
                  <a:pt x="9120846" y="5829053"/>
                </a:cubicBezTo>
                <a:lnTo>
                  <a:pt x="9123267" y="5829425"/>
                </a:ln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1" y="6488842"/>
                  <a:pt x="5947416" y="6574846"/>
                </a:cubicBezTo>
                <a:cubicBezTo>
                  <a:pt x="5894674" y="6327329"/>
                  <a:pt x="5793017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10097724" y="5591852"/>
                </a:moveTo>
                <a:cubicBezTo>
                  <a:pt x="9944682" y="5593954"/>
                  <a:pt x="9791714" y="5611746"/>
                  <a:pt x="9645248" y="5630119"/>
                </a:cubicBezTo>
                <a:cubicBezTo>
                  <a:pt x="9610727" y="5634568"/>
                  <a:pt x="9577456" y="5639754"/>
                  <a:pt x="9543858" y="5650510"/>
                </a:cubicBezTo>
                <a:cubicBezTo>
                  <a:pt x="9550063" y="5662642"/>
                  <a:pt x="9629757" y="5633895"/>
                  <a:pt x="9681648" y="5629828"/>
                </a:cubicBezTo>
                <a:cubicBezTo>
                  <a:pt x="9969341" y="5609845"/>
                  <a:pt x="10272689" y="5655720"/>
                  <a:pt x="10557846" y="5601337"/>
                </a:cubicBezTo>
                <a:cubicBezTo>
                  <a:pt x="10473933" y="5611321"/>
                  <a:pt x="10386637" y="5605065"/>
                  <a:pt x="10301704" y="5598847"/>
                </a:cubicBezTo>
                <a:cubicBezTo>
                  <a:pt x="10284536" y="5597562"/>
                  <a:pt x="10267371" y="5596280"/>
                  <a:pt x="10250553" y="5595539"/>
                </a:cubicBezTo>
                <a:cubicBezTo>
                  <a:pt x="10199759" y="5592194"/>
                  <a:pt x="10148737" y="5591152"/>
                  <a:pt x="10097724" y="5591852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7015907" y="5541548"/>
                </a:moveTo>
                <a:cubicBezTo>
                  <a:pt x="7100896" y="5613517"/>
                  <a:pt x="7181386" y="5690562"/>
                  <a:pt x="7259646" y="5765985"/>
                </a:cubicBezTo>
                <a:cubicBezTo>
                  <a:pt x="7425913" y="5926010"/>
                  <a:pt x="7598167" y="6091445"/>
                  <a:pt x="7741483" y="6279980"/>
                </a:cubicBezTo>
                <a:cubicBezTo>
                  <a:pt x="7847640" y="6419905"/>
                  <a:pt x="7937072" y="6571994"/>
                  <a:pt x="8008941" y="6733560"/>
                </a:cubicBezTo>
                <a:cubicBezTo>
                  <a:pt x="8009955" y="6694639"/>
                  <a:pt x="8010548" y="6654374"/>
                  <a:pt x="7999234" y="6610993"/>
                </a:cubicBezTo>
                <a:cubicBezTo>
                  <a:pt x="7958140" y="6454784"/>
                  <a:pt x="7815502" y="6314397"/>
                  <a:pt x="7715154" y="6197148"/>
                </a:cubicBezTo>
                <a:cubicBezTo>
                  <a:pt x="7576575" y="6034314"/>
                  <a:pt x="7431075" y="5876188"/>
                  <a:pt x="7271900" y="5734551"/>
                </a:cubicBezTo>
                <a:cubicBezTo>
                  <a:pt x="7230409" y="5698079"/>
                  <a:pt x="7098810" y="5590772"/>
                  <a:pt x="7015907" y="5541548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lnTo>
                  <a:pt x="2665418" y="6132756"/>
                </a:ln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10218664" y="5525300"/>
                </a:moveTo>
                <a:cubicBezTo>
                  <a:pt x="10171755" y="5524070"/>
                  <a:pt x="10126463" y="5525064"/>
                  <a:pt x="10086154" y="5525937"/>
                </a:cubicBezTo>
                <a:cubicBezTo>
                  <a:pt x="9975638" y="5528402"/>
                  <a:pt x="9876341" y="5531370"/>
                  <a:pt x="9778614" y="5550189"/>
                </a:cubicBezTo>
                <a:cubicBezTo>
                  <a:pt x="9714017" y="5562376"/>
                  <a:pt x="9654494" y="5581286"/>
                  <a:pt x="9601703" y="5605852"/>
                </a:cubicBezTo>
                <a:cubicBezTo>
                  <a:pt x="9614985" y="5603489"/>
                  <a:pt x="9628056" y="5602024"/>
                  <a:pt x="9641684" y="5600203"/>
                </a:cubicBezTo>
                <a:cubicBezTo>
                  <a:pt x="9838075" y="5575001"/>
                  <a:pt x="10046725" y="5551921"/>
                  <a:pt x="10252799" y="5564971"/>
                </a:cubicBezTo>
                <a:lnTo>
                  <a:pt x="10304297" y="5568822"/>
                </a:lnTo>
                <a:cubicBezTo>
                  <a:pt x="10380931" y="5574228"/>
                  <a:pt x="10459361" y="5580014"/>
                  <a:pt x="10533945" y="5573703"/>
                </a:cubicBezTo>
                <a:cubicBezTo>
                  <a:pt x="10504378" y="5568851"/>
                  <a:pt x="10475221" y="5562210"/>
                  <a:pt x="10446061" y="5555562"/>
                </a:cubicBezTo>
                <a:cubicBezTo>
                  <a:pt x="10417803" y="5549116"/>
                  <a:pt x="10389545" y="5542665"/>
                  <a:pt x="10360877" y="5538004"/>
                </a:cubicBezTo>
                <a:cubicBezTo>
                  <a:pt x="10314101" y="5529982"/>
                  <a:pt x="10265574" y="5526529"/>
                  <a:pt x="10218664" y="5525300"/>
                </a:cubicBezTo>
                <a:close/>
                <a:moveTo>
                  <a:pt x="6946849" y="5523271"/>
                </a:moveTo>
                <a:cubicBezTo>
                  <a:pt x="6946657" y="5524520"/>
                  <a:pt x="6946560" y="5525151"/>
                  <a:pt x="6946972" y="5526491"/>
                </a:cubicBezTo>
                <a:cubicBezTo>
                  <a:pt x="6980090" y="5601397"/>
                  <a:pt x="7043425" y="5661082"/>
                  <a:pt x="7105827" y="5718700"/>
                </a:cubicBezTo>
                <a:lnTo>
                  <a:pt x="7126431" y="5737872"/>
                </a:lnTo>
                <a:cubicBezTo>
                  <a:pt x="7289613" y="5889736"/>
                  <a:pt x="7430828" y="6067705"/>
                  <a:pt x="7567269" y="6240461"/>
                </a:cubicBezTo>
                <a:cubicBezTo>
                  <a:pt x="7666876" y="6366562"/>
                  <a:pt x="7769633" y="6496348"/>
                  <a:pt x="7880270" y="6615176"/>
                </a:cubicBezTo>
                <a:lnTo>
                  <a:pt x="7892560" y="6627949"/>
                </a:lnTo>
                <a:cubicBezTo>
                  <a:pt x="7919687" y="6657095"/>
                  <a:pt x="7947417" y="6686334"/>
                  <a:pt x="7971643" y="6718236"/>
                </a:cubicBezTo>
                <a:cubicBezTo>
                  <a:pt x="7902183" y="6569208"/>
                  <a:pt x="7817787" y="6428779"/>
                  <a:pt x="7719359" y="6299011"/>
                </a:cubicBezTo>
                <a:cubicBezTo>
                  <a:pt x="7577670" y="6112005"/>
                  <a:pt x="7405928" y="5947293"/>
                  <a:pt x="7240170" y="5787985"/>
                </a:cubicBezTo>
                <a:cubicBezTo>
                  <a:pt x="7146175" y="5697975"/>
                  <a:pt x="7050053" y="5605722"/>
                  <a:pt x="6946849" y="5523271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0104407" y="5458317"/>
                </a:moveTo>
                <a:cubicBezTo>
                  <a:pt x="9978788" y="5456650"/>
                  <a:pt x="9828621" y="5479881"/>
                  <a:pt x="9704375" y="5536349"/>
                </a:cubicBezTo>
                <a:cubicBezTo>
                  <a:pt x="9726987" y="5530319"/>
                  <a:pt x="9749595" y="5524291"/>
                  <a:pt x="9773804" y="5519543"/>
                </a:cubicBezTo>
                <a:cubicBezTo>
                  <a:pt x="9873880" y="5500749"/>
                  <a:pt x="9974285" y="5497081"/>
                  <a:pt x="10086605" y="5494992"/>
                </a:cubicBezTo>
                <a:cubicBezTo>
                  <a:pt x="10168672" y="5493085"/>
                  <a:pt x="10271028" y="5491236"/>
                  <a:pt x="10367276" y="5507848"/>
                </a:cubicBezTo>
                <a:cubicBezTo>
                  <a:pt x="10396291" y="5513052"/>
                  <a:pt x="10425102" y="5519151"/>
                  <a:pt x="10454262" y="5525798"/>
                </a:cubicBezTo>
                <a:cubicBezTo>
                  <a:pt x="10493323" y="5534530"/>
                  <a:pt x="10531142" y="5542536"/>
                  <a:pt x="10569223" y="5547311"/>
                </a:cubicBezTo>
                <a:cubicBezTo>
                  <a:pt x="10422236" y="5490328"/>
                  <a:pt x="10260055" y="5460700"/>
                  <a:pt x="10104407" y="5458317"/>
                </a:cubicBezTo>
                <a:close/>
                <a:moveTo>
                  <a:pt x="6861797" y="5419899"/>
                </a:moveTo>
                <a:cubicBezTo>
                  <a:pt x="6869009" y="5420845"/>
                  <a:pt x="6876359" y="5423413"/>
                  <a:pt x="6879594" y="5424547"/>
                </a:cubicBezTo>
                <a:cubicBezTo>
                  <a:pt x="7239561" y="5537402"/>
                  <a:pt x="7549592" y="5931521"/>
                  <a:pt x="7789028" y="6212316"/>
                </a:cubicBezTo>
                <a:cubicBezTo>
                  <a:pt x="7920282" y="6366340"/>
                  <a:pt x="8046009" y="6507973"/>
                  <a:pt x="8093600" y="6710671"/>
                </a:cubicBezTo>
                <a:cubicBezTo>
                  <a:pt x="8106357" y="6764837"/>
                  <a:pt x="8115219" y="6810078"/>
                  <a:pt x="8129425" y="6854298"/>
                </a:cubicBezTo>
                <a:lnTo>
                  <a:pt x="8130898" y="6857998"/>
                </a:lnTo>
                <a:lnTo>
                  <a:pt x="7899365" y="6857998"/>
                </a:lnTo>
                <a:lnTo>
                  <a:pt x="7761176" y="6816656"/>
                </a:lnTo>
                <a:cubicBezTo>
                  <a:pt x="7707614" y="6798833"/>
                  <a:pt x="7654620" y="6779815"/>
                  <a:pt x="7602080" y="6760867"/>
                </a:cubicBezTo>
                <a:cubicBezTo>
                  <a:pt x="7499839" y="6724697"/>
                  <a:pt x="7395868" y="6687609"/>
                  <a:pt x="7289862" y="6659827"/>
                </a:cubicBezTo>
                <a:cubicBezTo>
                  <a:pt x="7386721" y="6702866"/>
                  <a:pt x="7479917" y="6741496"/>
                  <a:pt x="7582411" y="6784122"/>
                </a:cubicBezTo>
                <a:lnTo>
                  <a:pt x="7605759" y="6793465"/>
                </a:lnTo>
                <a:cubicBezTo>
                  <a:pt x="7652356" y="6812785"/>
                  <a:pt x="7694400" y="6829482"/>
                  <a:pt x="7737910" y="6840638"/>
                </a:cubicBezTo>
                <a:lnTo>
                  <a:pt x="7826532" y="6857999"/>
                </a:lnTo>
                <a:lnTo>
                  <a:pt x="7696096" y="6857999"/>
                </a:lnTo>
                <a:lnTo>
                  <a:pt x="7594081" y="6821149"/>
                </a:lnTo>
                <a:lnTo>
                  <a:pt x="7570734" y="6811799"/>
                </a:lnTo>
                <a:lnTo>
                  <a:pt x="7271814" y="6684601"/>
                </a:lnTo>
                <a:cubicBezTo>
                  <a:pt x="7315012" y="6740237"/>
                  <a:pt x="7445060" y="6805183"/>
                  <a:pt x="7585232" y="6850060"/>
                </a:cubicBezTo>
                <a:lnTo>
                  <a:pt x="7613775" y="6857998"/>
                </a:lnTo>
                <a:lnTo>
                  <a:pt x="7522197" y="6857998"/>
                </a:lnTo>
                <a:lnTo>
                  <a:pt x="7410696" y="6803861"/>
                </a:lnTo>
                <a:cubicBezTo>
                  <a:pt x="7272778" y="6731418"/>
                  <a:pt x="7152025" y="6653264"/>
                  <a:pt x="7088673" y="6610396"/>
                </a:cubicBezTo>
                <a:cubicBezTo>
                  <a:pt x="7075202" y="6601287"/>
                  <a:pt x="7065689" y="6582532"/>
                  <a:pt x="7090188" y="6584365"/>
                </a:cubicBezTo>
                <a:cubicBezTo>
                  <a:pt x="7322587" y="6603983"/>
                  <a:pt x="7561036" y="6624528"/>
                  <a:pt x="7780046" y="6711283"/>
                </a:cubicBezTo>
                <a:cubicBezTo>
                  <a:pt x="7810971" y="6723712"/>
                  <a:pt x="7991193" y="6837187"/>
                  <a:pt x="7944957" y="6799347"/>
                </a:cubicBezTo>
                <a:cubicBezTo>
                  <a:pt x="7830578" y="6704934"/>
                  <a:pt x="7705171" y="6617800"/>
                  <a:pt x="7601828" y="6503934"/>
                </a:cubicBezTo>
                <a:cubicBezTo>
                  <a:pt x="7389349" y="6269558"/>
                  <a:pt x="7257096" y="5972523"/>
                  <a:pt x="7042773" y="5734011"/>
                </a:cubicBezTo>
                <a:cubicBezTo>
                  <a:pt x="7007812" y="5695337"/>
                  <a:pt x="6799377" y="5515396"/>
                  <a:pt x="6844835" y="5424988"/>
                </a:cubicBezTo>
                <a:cubicBezTo>
                  <a:pt x="6847512" y="5419632"/>
                  <a:pt x="6854586" y="5418954"/>
                  <a:pt x="6861797" y="5419899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cubicBezTo>
                  <a:pt x="1766288" y="5450544"/>
                  <a:pt x="1795121" y="5449390"/>
                  <a:pt x="1824397" y="5447757"/>
                </a:cubicBez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cubicBezTo>
                  <a:pt x="4364015" y="5738366"/>
                  <a:pt x="4369890" y="5733933"/>
                  <a:pt x="4376219" y="5729027"/>
                </a:cubicBez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7427076" y="5142684"/>
                </a:moveTo>
                <a:cubicBezTo>
                  <a:pt x="7446602" y="5152725"/>
                  <a:pt x="7466122" y="5162767"/>
                  <a:pt x="7485963" y="5174783"/>
                </a:cubicBezTo>
                <a:cubicBezTo>
                  <a:pt x="7567460" y="5225071"/>
                  <a:pt x="7639772" y="5286770"/>
                  <a:pt x="7719410" y="5357281"/>
                </a:cubicBezTo>
                <a:cubicBezTo>
                  <a:pt x="7777835" y="5408518"/>
                  <a:pt x="7850375" y="5472816"/>
                  <a:pt x="7907163" y="5546863"/>
                </a:cubicBezTo>
                <a:cubicBezTo>
                  <a:pt x="7924160" y="5569331"/>
                  <a:pt x="7940457" y="5592330"/>
                  <a:pt x="7956656" y="5615961"/>
                </a:cubicBezTo>
                <a:cubicBezTo>
                  <a:pt x="7978464" y="5647485"/>
                  <a:pt x="7999857" y="5677676"/>
                  <a:pt x="8023445" y="5705642"/>
                </a:cubicBezTo>
                <a:cubicBezTo>
                  <a:pt x="7956400" y="5569150"/>
                  <a:pt x="7861731" y="5443166"/>
                  <a:pt x="7754656" y="5341546"/>
                </a:cubicBezTo>
                <a:cubicBezTo>
                  <a:pt x="7668081" y="5259722"/>
                  <a:pt x="7548884" y="5180582"/>
                  <a:pt x="7427076" y="5142684"/>
                </a:cubicBezTo>
                <a:close/>
                <a:moveTo>
                  <a:pt x="7312201" y="5128278"/>
                </a:moveTo>
                <a:cubicBezTo>
                  <a:pt x="7322935" y="5135049"/>
                  <a:pt x="7332964" y="5142350"/>
                  <a:pt x="7343603" y="5149746"/>
                </a:cubicBezTo>
                <a:cubicBezTo>
                  <a:pt x="7496266" y="5257079"/>
                  <a:pt x="7656157" y="5373847"/>
                  <a:pt x="7791759" y="5515717"/>
                </a:cubicBezTo>
                <a:lnTo>
                  <a:pt x="7825280" y="5551608"/>
                </a:lnTo>
                <a:cubicBezTo>
                  <a:pt x="7875363" y="5604773"/>
                  <a:pt x="7926463" y="5659374"/>
                  <a:pt x="7982410" y="5702551"/>
                </a:cubicBezTo>
                <a:cubicBezTo>
                  <a:pt x="7964809" y="5679989"/>
                  <a:pt x="7948608" y="5656366"/>
                  <a:pt x="7932408" y="5632736"/>
                </a:cubicBezTo>
                <a:cubicBezTo>
                  <a:pt x="7916712" y="5609836"/>
                  <a:pt x="7901020" y="5586930"/>
                  <a:pt x="7883927" y="5565087"/>
                </a:cubicBezTo>
                <a:cubicBezTo>
                  <a:pt x="7828664" y="5493188"/>
                  <a:pt x="7757146" y="5430331"/>
                  <a:pt x="7699832" y="5379904"/>
                </a:cubicBezTo>
                <a:cubicBezTo>
                  <a:pt x="7621217" y="5310828"/>
                  <a:pt x="7550116" y="5249322"/>
                  <a:pt x="7470240" y="5200559"/>
                </a:cubicBezTo>
                <a:cubicBezTo>
                  <a:pt x="7417598" y="5168141"/>
                  <a:pt x="7364314" y="5143956"/>
                  <a:pt x="7312201" y="5128278"/>
                </a:cubicBezTo>
                <a:close/>
                <a:moveTo>
                  <a:pt x="7244057" y="5124233"/>
                </a:moveTo>
                <a:cubicBezTo>
                  <a:pt x="7240832" y="5137197"/>
                  <a:pt x="7314310" y="5167040"/>
                  <a:pt x="7353035" y="5197318"/>
                </a:cubicBezTo>
                <a:cubicBezTo>
                  <a:pt x="7566127" y="5367091"/>
                  <a:pt x="7749139" y="5595671"/>
                  <a:pt x="7981878" y="5738345"/>
                </a:cubicBezTo>
                <a:cubicBezTo>
                  <a:pt x="7917138" y="5691903"/>
                  <a:pt x="7860147" y="5631267"/>
                  <a:pt x="7804780" y="5572174"/>
                </a:cubicBezTo>
                <a:cubicBezTo>
                  <a:pt x="7793606" y="5560210"/>
                  <a:pt x="7782433" y="5548247"/>
                  <a:pt x="7771164" y="5536908"/>
                </a:cubicBezTo>
                <a:cubicBezTo>
                  <a:pt x="7637791" y="5396658"/>
                  <a:pt x="7478920" y="5281329"/>
                  <a:pt x="7327465" y="5174181"/>
                </a:cubicBezTo>
                <a:cubicBezTo>
                  <a:pt x="7300620" y="5155330"/>
                  <a:pt x="7274186" y="5137825"/>
                  <a:pt x="7244057" y="5124233"/>
                </a:cubicBezTo>
                <a:close/>
                <a:moveTo>
                  <a:pt x="7133363" y="5050246"/>
                </a:moveTo>
                <a:cubicBezTo>
                  <a:pt x="7577149" y="5121491"/>
                  <a:pt x="7947715" y="5355125"/>
                  <a:pt x="8128687" y="5790959"/>
                </a:cubicBezTo>
                <a:cubicBezTo>
                  <a:pt x="8276565" y="5905246"/>
                  <a:pt x="8400253" y="6044012"/>
                  <a:pt x="8497002" y="6204913"/>
                </a:cubicBezTo>
                <a:cubicBezTo>
                  <a:pt x="8503575" y="6141856"/>
                  <a:pt x="8502497" y="6159666"/>
                  <a:pt x="8514292" y="6015372"/>
                </a:cubicBezTo>
                <a:cubicBezTo>
                  <a:pt x="8536052" y="5749157"/>
                  <a:pt x="8547760" y="5533819"/>
                  <a:pt x="8491838" y="5336275"/>
                </a:cubicBezTo>
                <a:cubicBezTo>
                  <a:pt x="8507078" y="5267180"/>
                  <a:pt x="8575461" y="5351481"/>
                  <a:pt x="8605731" y="5600804"/>
                </a:cubicBezTo>
                <a:cubicBezTo>
                  <a:pt x="8608350" y="5745349"/>
                  <a:pt x="8605836" y="5891029"/>
                  <a:pt x="8594880" y="6039262"/>
                </a:cubicBezTo>
                <a:cubicBezTo>
                  <a:pt x="8575957" y="6291971"/>
                  <a:pt x="8542313" y="6543716"/>
                  <a:pt x="8494242" y="6792600"/>
                </a:cubicBezTo>
                <a:cubicBezTo>
                  <a:pt x="8597730" y="6727745"/>
                  <a:pt x="8691862" y="6639036"/>
                  <a:pt x="8794675" y="6590735"/>
                </a:cubicBezTo>
                <a:cubicBezTo>
                  <a:pt x="8796362" y="6587786"/>
                  <a:pt x="8798755" y="6584312"/>
                  <a:pt x="8800448" y="6581371"/>
                </a:cubicBezTo>
                <a:cubicBezTo>
                  <a:pt x="8795284" y="6578656"/>
                  <a:pt x="8790221" y="6575317"/>
                  <a:pt x="8788186" y="6572441"/>
                </a:cubicBezTo>
                <a:cubicBezTo>
                  <a:pt x="8594646" y="6311498"/>
                  <a:pt x="8993712" y="5858248"/>
                  <a:pt x="9137232" y="5665639"/>
                </a:cubicBezTo>
                <a:cubicBezTo>
                  <a:pt x="9150495" y="5647816"/>
                  <a:pt x="9217510" y="5675384"/>
                  <a:pt x="9216765" y="5696416"/>
                </a:cubicBezTo>
                <a:cubicBezTo>
                  <a:pt x="9208076" y="5983368"/>
                  <a:pt x="9105464" y="6228377"/>
                  <a:pt x="8969849" y="6466405"/>
                </a:cubicBezTo>
                <a:cubicBezTo>
                  <a:pt x="9192790" y="6382070"/>
                  <a:pt x="9514633" y="6424367"/>
                  <a:pt x="9706237" y="6419148"/>
                </a:cubicBezTo>
                <a:cubicBezTo>
                  <a:pt x="9875985" y="6415062"/>
                  <a:pt x="9998989" y="6424957"/>
                  <a:pt x="10110375" y="6563116"/>
                </a:cubicBezTo>
                <a:cubicBezTo>
                  <a:pt x="10119737" y="6574800"/>
                  <a:pt x="10104347" y="6578204"/>
                  <a:pt x="10096281" y="6578254"/>
                </a:cubicBezTo>
                <a:cubicBezTo>
                  <a:pt x="9752742" y="6584519"/>
                  <a:pt x="9411210" y="6642343"/>
                  <a:pt x="9067672" y="6648608"/>
                </a:cubicBezTo>
                <a:cubicBezTo>
                  <a:pt x="9008636" y="6649807"/>
                  <a:pt x="8918484" y="6627657"/>
                  <a:pt x="8859441" y="6641028"/>
                </a:cubicBezTo>
                <a:cubicBezTo>
                  <a:pt x="8858839" y="6640935"/>
                  <a:pt x="8858138" y="6641468"/>
                  <a:pt x="8857528" y="6641375"/>
                </a:cubicBezTo>
                <a:cubicBezTo>
                  <a:pt x="8854312" y="6642158"/>
                  <a:pt x="8851192" y="6642319"/>
                  <a:pt x="8848579" y="6643204"/>
                </a:cubicBezTo>
                <a:cubicBezTo>
                  <a:pt x="8763018" y="6670925"/>
                  <a:pt x="8669480" y="6759768"/>
                  <a:pt x="8576285" y="6824788"/>
                </a:cubicBezTo>
                <a:lnTo>
                  <a:pt x="8519159" y="6857998"/>
                </a:lnTo>
                <a:lnTo>
                  <a:pt x="8393540" y="6857998"/>
                </a:lnTo>
                <a:lnTo>
                  <a:pt x="8417346" y="6745652"/>
                </a:lnTo>
                <a:cubicBezTo>
                  <a:pt x="8445294" y="6600749"/>
                  <a:pt x="8467982" y="6454800"/>
                  <a:pt x="8485502" y="6308216"/>
                </a:cubicBezTo>
                <a:cubicBezTo>
                  <a:pt x="8483369" y="6305964"/>
                  <a:pt x="8481139" y="6304343"/>
                  <a:pt x="8480214" y="6302278"/>
                </a:cubicBezTo>
                <a:cubicBezTo>
                  <a:pt x="8389148" y="6120471"/>
                  <a:pt x="8265637" y="5964433"/>
                  <a:pt x="8112215" y="5837768"/>
                </a:cubicBezTo>
                <a:cubicBezTo>
                  <a:pt x="8107469" y="5836403"/>
                  <a:pt x="8101510" y="5834843"/>
                  <a:pt x="8095146" y="5831943"/>
                </a:cubicBezTo>
                <a:cubicBezTo>
                  <a:pt x="7720999" y="5670157"/>
                  <a:pt x="7460805" y="5310579"/>
                  <a:pt x="7131946" y="5075653"/>
                </a:cubicBezTo>
                <a:cubicBezTo>
                  <a:pt x="7120196" y="5067444"/>
                  <a:pt x="7107334" y="5046255"/>
                  <a:pt x="7133363" y="5050246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1544294" y="4944364"/>
                </a:moveTo>
                <a:cubicBezTo>
                  <a:pt x="11560186" y="5180994"/>
                  <a:pt x="11601886" y="5476223"/>
                  <a:pt x="11755210" y="5588157"/>
                </a:cubicBezTo>
                <a:cubicBezTo>
                  <a:pt x="11638730" y="5382912"/>
                  <a:pt x="11582097" y="5153179"/>
                  <a:pt x="11544294" y="4944364"/>
                </a:cubicBezTo>
                <a:close/>
                <a:moveTo>
                  <a:pt x="11571408" y="4918599"/>
                </a:moveTo>
                <a:cubicBezTo>
                  <a:pt x="11607963" y="5126676"/>
                  <a:pt x="11663078" y="5358905"/>
                  <a:pt x="11778250" y="5565760"/>
                </a:cubicBezTo>
                <a:cubicBezTo>
                  <a:pt x="11740096" y="5335710"/>
                  <a:pt x="11685166" y="5117152"/>
                  <a:pt x="11571408" y="4918599"/>
                </a:cubicBezTo>
                <a:close/>
                <a:moveTo>
                  <a:pt x="11540154" y="4867303"/>
                </a:moveTo>
                <a:cubicBezTo>
                  <a:pt x="11540302" y="4868748"/>
                  <a:pt x="11540443" y="4870186"/>
                  <a:pt x="11540380" y="4872526"/>
                </a:cubicBezTo>
                <a:lnTo>
                  <a:pt x="11542590" y="4871112"/>
                </a:lnTo>
                <a:close/>
                <a:moveTo>
                  <a:pt x="10567662" y="4866948"/>
                </a:moveTo>
                <a:cubicBezTo>
                  <a:pt x="10522198" y="4867672"/>
                  <a:pt x="10476263" y="4872522"/>
                  <a:pt x="10431225" y="4877568"/>
                </a:cubicBezTo>
                <a:cubicBezTo>
                  <a:pt x="10381279" y="4883457"/>
                  <a:pt x="10328981" y="4889314"/>
                  <a:pt x="10277556" y="4889247"/>
                </a:cubicBezTo>
                <a:cubicBezTo>
                  <a:pt x="10236449" y="4889475"/>
                  <a:pt x="10195262" y="4885932"/>
                  <a:pt x="10155875" y="4882769"/>
                </a:cubicBezTo>
                <a:cubicBezTo>
                  <a:pt x="10128043" y="4880639"/>
                  <a:pt x="10100420" y="4877611"/>
                  <a:pt x="10072733" y="4876924"/>
                </a:cubicBezTo>
                <a:cubicBezTo>
                  <a:pt x="10009605" y="4874377"/>
                  <a:pt x="9945053" y="4878112"/>
                  <a:pt x="9882500" y="4881330"/>
                </a:cubicBezTo>
                <a:cubicBezTo>
                  <a:pt x="9817947" y="4885065"/>
                  <a:pt x="9751031" y="4888772"/>
                  <a:pt x="9685205" y="4885650"/>
                </a:cubicBezTo>
                <a:lnTo>
                  <a:pt x="9666932" y="4885075"/>
                </a:lnTo>
                <a:cubicBezTo>
                  <a:pt x="9647413" y="4883768"/>
                  <a:pt x="9627689" y="4883349"/>
                  <a:pt x="9608662" y="4884027"/>
                </a:cubicBezTo>
                <a:cubicBezTo>
                  <a:pt x="9746940" y="4906717"/>
                  <a:pt x="9886187" y="4927258"/>
                  <a:pt x="10026230" y="4938088"/>
                </a:cubicBezTo>
                <a:cubicBezTo>
                  <a:pt x="10217917" y="4954217"/>
                  <a:pt x="10389161" y="4921336"/>
                  <a:pt x="10567662" y="4866948"/>
                </a:cubicBezTo>
                <a:close/>
                <a:moveTo>
                  <a:pt x="10221015" y="4783657"/>
                </a:moveTo>
                <a:cubicBezTo>
                  <a:pt x="10183412" y="4782731"/>
                  <a:pt x="10145345" y="4783278"/>
                  <a:pt x="10107121" y="4785091"/>
                </a:cubicBezTo>
                <a:cubicBezTo>
                  <a:pt x="9954224" y="4792347"/>
                  <a:pt x="9798826" y="4819883"/>
                  <a:pt x="9660668" y="4854595"/>
                </a:cubicBezTo>
                <a:cubicBezTo>
                  <a:pt x="9663924" y="4854814"/>
                  <a:pt x="9666276" y="4854838"/>
                  <a:pt x="9669531" y="4855057"/>
                </a:cubicBezTo>
                <a:lnTo>
                  <a:pt x="9687254" y="4855986"/>
                </a:lnTo>
                <a:cubicBezTo>
                  <a:pt x="9751279" y="4858722"/>
                  <a:pt x="9817637" y="4855370"/>
                  <a:pt x="9881290" y="4851445"/>
                </a:cubicBezTo>
                <a:cubicBezTo>
                  <a:pt x="9944395" y="4847874"/>
                  <a:pt x="10009857" y="4844334"/>
                  <a:pt x="10074432" y="4846715"/>
                </a:cubicBezTo>
                <a:cubicBezTo>
                  <a:pt x="10102466" y="4847944"/>
                  <a:pt x="10131190" y="4850269"/>
                  <a:pt x="10159369" y="4852935"/>
                </a:cubicBezTo>
                <a:cubicBezTo>
                  <a:pt x="10198208" y="4856456"/>
                  <a:pt x="10239045" y="4859459"/>
                  <a:pt x="10278706" y="4859393"/>
                </a:cubicBezTo>
                <a:cubicBezTo>
                  <a:pt x="10328324" y="4859079"/>
                  <a:pt x="10379724" y="4853023"/>
                  <a:pt x="10429120" y="4847493"/>
                </a:cubicBezTo>
                <a:cubicBezTo>
                  <a:pt x="10465435" y="4843425"/>
                  <a:pt x="10501756" y="4839354"/>
                  <a:pt x="10538565" y="4837270"/>
                </a:cubicBezTo>
                <a:cubicBezTo>
                  <a:pt x="10442450" y="4802463"/>
                  <a:pt x="10333824" y="4786435"/>
                  <a:pt x="10221015" y="478365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cubicBezTo>
                  <a:pt x="2826662" y="5016937"/>
                  <a:pt x="2852553" y="5023818"/>
                  <a:pt x="2879408" y="5031590"/>
                </a:cubicBez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9857254" y="4275904"/>
                </a:moveTo>
                <a:cubicBezTo>
                  <a:pt x="9525980" y="4300770"/>
                  <a:pt x="9241479" y="4364703"/>
                  <a:pt x="8989866" y="4472742"/>
                </a:cubicBezTo>
                <a:lnTo>
                  <a:pt x="8931614" y="4498508"/>
                </a:lnTo>
                <a:cubicBezTo>
                  <a:pt x="8902659" y="4511659"/>
                  <a:pt x="8873359" y="4524268"/>
                  <a:pt x="8843711" y="4536334"/>
                </a:cubicBezTo>
                <a:cubicBezTo>
                  <a:pt x="8889894" y="4522124"/>
                  <a:pt x="8937874" y="4508296"/>
                  <a:pt x="8966093" y="4502509"/>
                </a:cubicBezTo>
                <a:cubicBezTo>
                  <a:pt x="9076195" y="4481142"/>
                  <a:pt x="9187512" y="4468967"/>
                  <a:pt x="9299227" y="4454994"/>
                </a:cubicBezTo>
                <a:cubicBezTo>
                  <a:pt x="9502333" y="4429326"/>
                  <a:pt x="9654280" y="4317586"/>
                  <a:pt x="9857254" y="4275904"/>
                </a:cubicBezTo>
                <a:close/>
                <a:moveTo>
                  <a:pt x="9615182" y="4220499"/>
                </a:moveTo>
                <a:cubicBezTo>
                  <a:pt x="9415185" y="4228027"/>
                  <a:pt x="9214426" y="4329700"/>
                  <a:pt x="9023688" y="4425819"/>
                </a:cubicBezTo>
                <a:cubicBezTo>
                  <a:pt x="9256457" y="4332127"/>
                  <a:pt x="9516545" y="4273854"/>
                  <a:pt x="9814527" y="4248048"/>
                </a:cubicBezTo>
                <a:cubicBezTo>
                  <a:pt x="9748431" y="4225943"/>
                  <a:pt x="9681848" y="4217991"/>
                  <a:pt x="9615182" y="4220499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close/>
                <a:moveTo>
                  <a:pt x="11225213" y="3936722"/>
                </a:moveTo>
                <a:cubicBezTo>
                  <a:pt x="11207028" y="4022695"/>
                  <a:pt x="11194593" y="4110355"/>
                  <a:pt x="11182914" y="4196771"/>
                </a:cubicBezTo>
                <a:cubicBezTo>
                  <a:pt x="11164076" y="4335276"/>
                  <a:pt x="11145116" y="4478465"/>
                  <a:pt x="11099211" y="4613594"/>
                </a:cubicBezTo>
                <a:cubicBezTo>
                  <a:pt x="11088245" y="4645134"/>
                  <a:pt x="11076378" y="4676477"/>
                  <a:pt x="11064509" y="4707830"/>
                </a:cubicBezTo>
                <a:lnTo>
                  <a:pt x="11049349" y="4747418"/>
                </a:lnTo>
                <a:cubicBezTo>
                  <a:pt x="11022123" y="4819250"/>
                  <a:pt x="10998838" y="4892390"/>
                  <a:pt x="10978260" y="4966094"/>
                </a:cubicBezTo>
                <a:cubicBezTo>
                  <a:pt x="11216457" y="4678857"/>
                  <a:pt x="11222923" y="4300706"/>
                  <a:pt x="11225213" y="393672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1201005" y="3900089"/>
                </a:moveTo>
                <a:cubicBezTo>
                  <a:pt x="11064705" y="4216426"/>
                  <a:pt x="10958405" y="4541932"/>
                  <a:pt x="10968432" y="4885010"/>
                </a:cubicBezTo>
                <a:cubicBezTo>
                  <a:pt x="10984596" y="4834817"/>
                  <a:pt x="11001105" y="4785171"/>
                  <a:pt x="11019967" y="4735553"/>
                </a:cubicBezTo>
                <a:lnTo>
                  <a:pt x="11035125" y="4695966"/>
                </a:lnTo>
                <a:cubicBezTo>
                  <a:pt x="11047342" y="4665154"/>
                  <a:pt x="11059004" y="4634706"/>
                  <a:pt x="11069972" y="4603168"/>
                </a:cubicBezTo>
                <a:cubicBezTo>
                  <a:pt x="11114708" y="4471083"/>
                  <a:pt x="11133811" y="4329343"/>
                  <a:pt x="11152239" y="4192628"/>
                </a:cubicBezTo>
                <a:cubicBezTo>
                  <a:pt x="11165272" y="4096160"/>
                  <a:pt x="11178361" y="3997344"/>
                  <a:pt x="11201005" y="3900089"/>
                </a:cubicBez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close/>
                <a:moveTo>
                  <a:pt x="10268559" y="3871054"/>
                </a:moveTo>
                <a:cubicBezTo>
                  <a:pt x="10277021" y="4100939"/>
                  <a:pt x="10375577" y="4306148"/>
                  <a:pt x="10494169" y="4520780"/>
                </a:cubicBezTo>
                <a:cubicBezTo>
                  <a:pt x="10447177" y="4399850"/>
                  <a:pt x="10400743" y="4278562"/>
                  <a:pt x="10356661" y="4157302"/>
                </a:cubicBezTo>
                <a:cubicBezTo>
                  <a:pt x="10321871" y="4061517"/>
                  <a:pt x="10289232" y="3966669"/>
                  <a:pt x="10268559" y="3871054"/>
                </a:cubicBez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0277529" y="3701307"/>
                </a:move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cubicBezTo>
                  <a:pt x="10434036" y="4279493"/>
                  <a:pt x="10484873" y="4412529"/>
                  <a:pt x="10536458" y="4544310"/>
                </a:cubicBezTo>
                <a:cubicBezTo>
                  <a:pt x="10537315" y="4408107"/>
                  <a:pt x="10476552" y="4266858"/>
                  <a:pt x="10436479" y="4144570"/>
                </a:cubicBezTo>
                <a:cubicBezTo>
                  <a:pt x="10386976" y="3995354"/>
                  <a:pt x="10333255" y="3848072"/>
                  <a:pt x="10277529" y="3701307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0" y="3982240"/>
                  <a:pt x="5111996" y="4065759"/>
                </a:cubicBezTo>
                <a:cubicBezTo>
                  <a:pt x="5199925" y="4149276"/>
                  <a:pt x="5291490" y="4229096"/>
                  <a:pt x="5388877" y="4300185"/>
                </a:cubicBezTo>
                <a:cubicBezTo>
                  <a:pt x="5401113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1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2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1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69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lnTo>
                  <a:pt x="6038705" y="4763847"/>
                </a:lnTo>
                <a:lnTo>
                  <a:pt x="6037783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0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6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2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7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3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6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cubicBezTo>
                  <a:pt x="2766432" y="5397515"/>
                  <a:pt x="2740950" y="5412509"/>
                  <a:pt x="2714982" y="5427051"/>
                </a:cubicBez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lnTo>
                  <a:pt x="1794914" y="6858000"/>
                </a:ln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lnTo>
                  <a:pt x="1203671" y="6858000"/>
                </a:lnTo>
                <a:lnTo>
                  <a:pt x="1143180" y="6858000"/>
                </a:lnTo>
                <a:lnTo>
                  <a:pt x="1142176" y="6766045"/>
                </a:ln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1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cubicBezTo>
                  <a:pt x="10068034" y="4289020"/>
                  <a:pt x="10235704" y="4406341"/>
                  <a:pt x="10395379" y="4531843"/>
                </a:cubicBezTo>
                <a:cubicBezTo>
                  <a:pt x="10227815" y="4223610"/>
                  <a:pt x="10104867" y="3926696"/>
                  <a:pt x="10225980" y="3561061"/>
                </a:cubicBezTo>
                <a:cubicBezTo>
                  <a:pt x="10233239" y="3539559"/>
                  <a:pt x="10303382" y="3509255"/>
                  <a:pt x="10314210" y="3538353"/>
                </a:cubicBezTo>
                <a:cubicBezTo>
                  <a:pt x="10408734" y="3779872"/>
                  <a:pt x="10497596" y="4023472"/>
                  <a:pt x="10573663" y="4271430"/>
                </a:cubicBezTo>
                <a:cubicBezTo>
                  <a:pt x="10618238" y="4415363"/>
                  <a:pt x="10653304" y="4549296"/>
                  <a:pt x="10583736" y="4688819"/>
                </a:cubicBezTo>
                <a:cubicBezTo>
                  <a:pt x="10685909" y="4776757"/>
                  <a:pt x="10784700" y="4869157"/>
                  <a:pt x="10880472" y="4966558"/>
                </a:cubicBezTo>
                <a:cubicBezTo>
                  <a:pt x="10849056" y="4499967"/>
                  <a:pt x="11034230" y="4066538"/>
                  <a:pt x="11231212" y="3645474"/>
                </a:cubicBezTo>
                <a:cubicBezTo>
                  <a:pt x="11242138" y="3622394"/>
                  <a:pt x="11319709" y="3598841"/>
                  <a:pt x="11317765" y="3638405"/>
                </a:cubicBezTo>
                <a:cubicBezTo>
                  <a:pt x="11295958" y="4125233"/>
                  <a:pt x="11372236" y="4676562"/>
                  <a:pt x="10982911" y="5051260"/>
                </a:cubicBezTo>
                <a:cubicBezTo>
                  <a:pt x="10979389" y="5054277"/>
                  <a:pt x="10974419" y="5057456"/>
                  <a:pt x="10968747" y="5059552"/>
                </a:cubicBezTo>
                <a:cubicBezTo>
                  <a:pt x="11069120" y="5167803"/>
                  <a:pt x="11166116" y="5280511"/>
                  <a:pt x="11258020" y="5401078"/>
                </a:cubicBezTo>
                <a:cubicBezTo>
                  <a:pt x="11414501" y="5606795"/>
                  <a:pt x="11558425" y="5822089"/>
                  <a:pt x="11688741" y="6045312"/>
                </a:cubicBezTo>
                <a:cubicBezTo>
                  <a:pt x="11728326" y="5923422"/>
                  <a:pt x="11744133" y="5789920"/>
                  <a:pt x="11794425" y="5681109"/>
                </a:cubicBezTo>
                <a:cubicBezTo>
                  <a:pt x="11793785" y="5677682"/>
                  <a:pt x="11793359" y="5673360"/>
                  <a:pt x="11792727" y="5669934"/>
                </a:cubicBezTo>
                <a:cubicBezTo>
                  <a:pt x="11786706" y="5671483"/>
                  <a:pt x="11780344" y="5672486"/>
                  <a:pt x="11776744" y="5671723"/>
                </a:cubicBezTo>
                <a:cubicBezTo>
                  <a:pt x="11442886" y="5608574"/>
                  <a:pt x="11457436" y="4983823"/>
                  <a:pt x="11442546" y="4736592"/>
                </a:cubicBezTo>
                <a:cubicBezTo>
                  <a:pt x="11441155" y="4713728"/>
                  <a:pt x="11514076" y="4687776"/>
                  <a:pt x="11527771" y="4704317"/>
                </a:cubicBezTo>
                <a:cubicBezTo>
                  <a:pt x="11715804" y="4928943"/>
                  <a:pt x="11799388" y="5187422"/>
                  <a:pt x="11851542" y="5463703"/>
                </a:cubicBezTo>
                <a:cubicBezTo>
                  <a:pt x="11913004" y="5353500"/>
                  <a:pt x="12015977" y="5250086"/>
                  <a:pt x="12122505" y="5156948"/>
                </a:cubicBezTo>
                <a:lnTo>
                  <a:pt x="12192002" y="5098973"/>
                </a:lnTo>
                <a:lnTo>
                  <a:pt x="12192001" y="5160062"/>
                </a:lnTo>
                <a:lnTo>
                  <a:pt x="12155105" y="5191181"/>
                </a:lnTo>
                <a:cubicBezTo>
                  <a:pt x="12056052" y="5282318"/>
                  <a:pt x="11965498" y="5385071"/>
                  <a:pt x="11918903" y="5491132"/>
                </a:cubicBezTo>
                <a:cubicBezTo>
                  <a:pt x="11960691" y="5426848"/>
                  <a:pt x="12011970" y="5370101"/>
                  <a:pt x="12067554" y="5317498"/>
                </a:cubicBezTo>
                <a:lnTo>
                  <a:pt x="12192001" y="5211391"/>
                </a:lnTo>
                <a:lnTo>
                  <a:pt x="12192001" y="5251558"/>
                </a:lnTo>
                <a:lnTo>
                  <a:pt x="12087498" y="5340764"/>
                </a:lnTo>
                <a:cubicBezTo>
                  <a:pt x="12032329" y="5393102"/>
                  <a:pt x="11981742" y="5449408"/>
                  <a:pt x="11941335" y="5512809"/>
                </a:cubicBezTo>
                <a:cubicBezTo>
                  <a:pt x="11925082" y="5538523"/>
                  <a:pt x="11910985" y="5565169"/>
                  <a:pt x="11898139" y="5592553"/>
                </a:cubicBezTo>
                <a:cubicBezTo>
                  <a:pt x="11945914" y="5558922"/>
                  <a:pt x="11992854" y="5522778"/>
                  <a:pt x="12037359" y="5482816"/>
                </a:cubicBezTo>
                <a:lnTo>
                  <a:pt x="12192001" y="5330890"/>
                </a:lnTo>
                <a:lnTo>
                  <a:pt x="12192001" y="5402911"/>
                </a:lnTo>
                <a:lnTo>
                  <a:pt x="12054488" y="5533939"/>
                </a:lnTo>
                <a:cubicBezTo>
                  <a:pt x="12007570" y="5576210"/>
                  <a:pt x="11919625" y="5622495"/>
                  <a:pt x="11880977" y="5674040"/>
                </a:cubicBezTo>
                <a:cubicBezTo>
                  <a:pt x="11880428" y="5674391"/>
                  <a:pt x="11880223" y="5675288"/>
                  <a:pt x="11879666" y="5675644"/>
                </a:cubicBezTo>
                <a:cubicBezTo>
                  <a:pt x="11877599" y="5678494"/>
                  <a:pt x="11875186" y="5680803"/>
                  <a:pt x="11873674" y="5683306"/>
                </a:cubicBezTo>
                <a:cubicBezTo>
                  <a:pt x="11806563" y="5791374"/>
                  <a:pt x="11801847" y="5992131"/>
                  <a:pt x="11738608" y="6118417"/>
                </a:cubicBezTo>
                <a:cubicBezTo>
                  <a:pt x="11737642" y="6120562"/>
                  <a:pt x="11735234" y="6122876"/>
                  <a:pt x="11732820" y="6125184"/>
                </a:cubicBezTo>
                <a:cubicBezTo>
                  <a:pt x="11856220" y="6344593"/>
                  <a:pt x="11965159" y="6571523"/>
                  <a:pt x="12058063" y="6805045"/>
                </a:cubicBezTo>
                <a:lnTo>
                  <a:pt x="12077722" y="6857999"/>
                </a:lnTo>
                <a:lnTo>
                  <a:pt x="11980831" y="6857999"/>
                </a:lnTo>
                <a:lnTo>
                  <a:pt x="11842370" y="6532596"/>
                </a:lnTo>
                <a:lnTo>
                  <a:pt x="11807118" y="6461642"/>
                </a:lnTo>
                <a:cubicBezTo>
                  <a:pt x="11675874" y="6190726"/>
                  <a:pt x="11523363" y="5930353"/>
                  <a:pt x="11352410" y="5682534"/>
                </a:cubicBezTo>
                <a:cubicBezTo>
                  <a:pt x="11349154" y="5682314"/>
                  <a:pt x="11346248" y="5682642"/>
                  <a:pt x="11344098" y="5681717"/>
                </a:cubicBezTo>
                <a:cubicBezTo>
                  <a:pt x="11146884" y="5607050"/>
                  <a:pt x="10940954" y="5574737"/>
                  <a:pt x="10730809" y="5585749"/>
                </a:cubicBezTo>
                <a:cubicBezTo>
                  <a:pt x="10726045" y="5588034"/>
                  <a:pt x="10720166" y="5591021"/>
                  <a:pt x="10713050" y="5593271"/>
                </a:cubicBezTo>
                <a:cubicBezTo>
                  <a:pt x="10300570" y="5732161"/>
                  <a:pt x="9845774" y="5640588"/>
                  <a:pt x="9420192" y="5692050"/>
                </a:cubicBezTo>
                <a:cubicBezTo>
                  <a:pt x="9405112" y="5694029"/>
                  <a:pt x="9380308" y="5686903"/>
                  <a:pt x="9404066" y="5671708"/>
                </a:cubicBezTo>
                <a:cubicBezTo>
                  <a:pt x="9811305" y="5415077"/>
                  <a:pt x="10269729" y="5333413"/>
                  <a:pt x="10712309" y="5538562"/>
                </a:cubicBezTo>
                <a:cubicBezTo>
                  <a:pt x="10909559" y="5522006"/>
                  <a:pt x="11103888" y="5541041"/>
                  <a:pt x="11291486" y="5595804"/>
                </a:cubicBezTo>
                <a:cubicBezTo>
                  <a:pt x="11253937" y="5543176"/>
                  <a:pt x="11215832" y="5490905"/>
                  <a:pt x="11176624" y="5439340"/>
                </a:cubicBezTo>
                <a:cubicBezTo>
                  <a:pt x="11019444" y="5232532"/>
                  <a:pt x="10848144" y="5046247"/>
                  <a:pt x="10665962" y="4874588"/>
                </a:cubicBezTo>
                <a:cubicBezTo>
                  <a:pt x="10659400" y="4876493"/>
                  <a:pt x="10653378" y="4878043"/>
                  <a:pt x="10647017" y="4879047"/>
                </a:cubicBezTo>
                <a:cubicBezTo>
                  <a:pt x="10469841" y="4937947"/>
                  <a:pt x="10294852" y="4989315"/>
                  <a:pt x="10107096" y="4989072"/>
                </a:cubicBezTo>
                <a:cubicBezTo>
                  <a:pt x="9884392" y="4988955"/>
                  <a:pt x="9658777" y="4947776"/>
                  <a:pt x="9439953" y="4909921"/>
                </a:cubicBezTo>
                <a:cubicBezTo>
                  <a:pt x="9408584" y="4904693"/>
                  <a:pt x="9464056" y="4874580"/>
                  <a:pt x="9470279" y="4872131"/>
                </a:cubicBezTo>
                <a:cubicBezTo>
                  <a:pt x="9777078" y="4772480"/>
                  <a:pt x="10227985" y="4680296"/>
                  <a:pt x="10565024" y="4781269"/>
                </a:cubicBezTo>
                <a:cubicBezTo>
                  <a:pt x="10362949" y="4601638"/>
                  <a:pt x="10148128" y="4438593"/>
                  <a:pt x="9922490" y="4287833"/>
                </a:cubicBezTo>
                <a:cubicBezTo>
                  <a:pt x="9921938" y="4288186"/>
                  <a:pt x="9921032" y="4287993"/>
                  <a:pt x="9920481" y="4288346"/>
                </a:cubicBezTo>
                <a:cubicBezTo>
                  <a:pt x="9919033" y="4288508"/>
                  <a:pt x="9917026" y="4289026"/>
                  <a:pt x="9916127" y="4288836"/>
                </a:cubicBezTo>
                <a:cubicBezTo>
                  <a:pt x="9902906" y="4288860"/>
                  <a:pt x="9795895" y="4364971"/>
                  <a:pt x="9791125" y="4367248"/>
                </a:cubicBezTo>
                <a:cubicBezTo>
                  <a:pt x="9707175" y="4406384"/>
                  <a:pt x="9617775" y="4432133"/>
                  <a:pt x="9528364" y="4451767"/>
                </a:cubicBezTo>
                <a:cubicBezTo>
                  <a:pt x="9228232" y="4518029"/>
                  <a:pt x="8927622" y="4526349"/>
                  <a:pt x="8629850" y="4613329"/>
                </a:cubicBezTo>
                <a:cubicBezTo>
                  <a:pt x="8609591" y="4619390"/>
                  <a:pt x="8554225" y="4618011"/>
                  <a:pt x="8600239" y="4596243"/>
                </a:cubicBezTo>
                <a:cubicBezTo>
                  <a:pt x="8928850" y="4438196"/>
                  <a:pt x="9367700" y="4136057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0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0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6" y="2637633"/>
                </a:cubicBezTo>
                <a:cubicBezTo>
                  <a:pt x="5803017" y="2582794"/>
                  <a:pt x="5810097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4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4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0" y="891331"/>
                </a:cubicBezTo>
                <a:cubicBezTo>
                  <a:pt x="5712973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5" y="246988"/>
                  <a:pt x="5760847" y="254734"/>
                  <a:pt x="5736947" y="261367"/>
                </a:cubicBezTo>
                <a:cubicBezTo>
                  <a:pt x="5638132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7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1" y="231951"/>
                </a:cubicBezTo>
                <a:cubicBezTo>
                  <a:pt x="5794994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3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0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6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6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7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2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1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b="7538"/>
          <a:stretch/>
        </p:blipFill>
        <p:spPr>
          <a:xfrm>
            <a:off x="457200" y="457200"/>
            <a:ext cx="11277599" cy="5943599"/>
          </a:xfrm>
          <a:prstGeom prst="rect">
            <a:avLst/>
          </a:prstGeom>
          <a:noFill/>
          <a:ln>
            <a:noFill/>
          </a:ln>
          <a:effectLst>
            <a:outerShdw blurRad="317500" algn="ctr" rotWithShape="0">
              <a:schemeClr val="dk1">
                <a:alpha val="24705"/>
              </a:schemeClr>
            </a:outerShdw>
          </a:effectLst>
        </p:spPr>
      </p:pic>
      <p:grpSp>
        <p:nvGrpSpPr>
          <p:cNvPr id="90" name="Google Shape;90;p1"/>
          <p:cNvGrpSpPr/>
          <p:nvPr/>
        </p:nvGrpSpPr>
        <p:grpSpPr>
          <a:xfrm>
            <a:off x="0" y="6926580"/>
            <a:ext cx="12192000" cy="137160"/>
            <a:chOff x="0" y="6926580"/>
            <a:chExt cx="12192000" cy="137160"/>
          </a:xfrm>
        </p:grpSpPr>
        <p:sp>
          <p:nvSpPr>
            <p:cNvPr id="91" name="Google Shape;91;p1"/>
            <p:cNvSpPr/>
            <p:nvPr/>
          </p:nvSpPr>
          <p:spPr>
            <a:xfrm>
              <a:off x="1135380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3" name="Google Shape;93;p1"/>
            <p:cNvCxnSpPr/>
            <p:nvPr/>
          </p:nvCxnSpPr>
          <p:spPr>
            <a:xfrm rot="10800000">
              <a:off x="113538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" name="Google Shape;94;p1"/>
            <p:cNvCxnSpPr/>
            <p:nvPr/>
          </p:nvCxnSpPr>
          <p:spPr>
            <a:xfrm rot="10800000">
              <a:off x="8382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95" name="Google Shape;95;p1"/>
          <p:cNvGrpSpPr/>
          <p:nvPr/>
        </p:nvGrpSpPr>
        <p:grpSpPr>
          <a:xfrm>
            <a:off x="0" y="-205740"/>
            <a:ext cx="12192000" cy="137160"/>
            <a:chOff x="0" y="-205740"/>
            <a:chExt cx="12192000" cy="137160"/>
          </a:xfrm>
        </p:grpSpPr>
        <p:sp>
          <p:nvSpPr>
            <p:cNvPr id="96" name="Google Shape;96;p1"/>
            <p:cNvSpPr/>
            <p:nvPr/>
          </p:nvSpPr>
          <p:spPr>
            <a:xfrm>
              <a:off x="1135380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8" name="Google Shape;98;p1"/>
            <p:cNvCxnSpPr/>
            <p:nvPr/>
          </p:nvCxnSpPr>
          <p:spPr>
            <a:xfrm rot="10800000">
              <a:off x="113538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" name="Google Shape;99;p1"/>
            <p:cNvCxnSpPr/>
            <p:nvPr/>
          </p:nvCxnSpPr>
          <p:spPr>
            <a:xfrm rot="10800000">
              <a:off x="8382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0" name="Google Shape;100;p1"/>
          <p:cNvSpPr/>
          <p:nvPr/>
        </p:nvSpPr>
        <p:spPr>
          <a:xfrm>
            <a:off x="10214400" y="457200"/>
            <a:ext cx="1520400" cy="594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" name="Google Shape;101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85050" y="560718"/>
            <a:ext cx="779450" cy="7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0"/>
          <p:cNvSpPr/>
          <p:nvPr/>
        </p:nvSpPr>
        <p:spPr>
          <a:xfrm rot="-54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1F3864"/>
              </a:gs>
            </a:gsLst>
            <a:lin ang="12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0"/>
          <p:cNvSpPr/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0"/>
          <p:cNvSpPr/>
          <p:nvPr/>
        </p:nvSpPr>
        <p:spPr>
          <a:xfrm rot="-54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rgbClr val="9CC2E5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Google Shape;266;p10"/>
          <p:cNvPicPr preferRelativeResize="0"/>
          <p:nvPr/>
        </p:nvPicPr>
        <p:blipFill rotWithShape="1">
          <a:blip r:embed="rId3">
            <a:alphaModFix/>
          </a:blip>
          <a:srcRect l="2580" r="10137" b="-1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" name="Google Shape;267;p10"/>
          <p:cNvGrpSpPr/>
          <p:nvPr/>
        </p:nvGrpSpPr>
        <p:grpSpPr>
          <a:xfrm>
            <a:off x="0" y="6926580"/>
            <a:ext cx="12192000" cy="137160"/>
            <a:chOff x="0" y="6926580"/>
            <a:chExt cx="12192000" cy="137160"/>
          </a:xfrm>
        </p:grpSpPr>
        <p:sp>
          <p:nvSpPr>
            <p:cNvPr id="268" name="Google Shape;268;p10"/>
            <p:cNvSpPr/>
            <p:nvPr/>
          </p:nvSpPr>
          <p:spPr>
            <a:xfrm>
              <a:off x="1135380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0"/>
            <p:cNvSpPr/>
            <p:nvPr/>
          </p:nvSpPr>
          <p:spPr>
            <a:xfrm>
              <a:off x="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0" name="Google Shape;270;p10"/>
            <p:cNvCxnSpPr/>
            <p:nvPr/>
          </p:nvCxnSpPr>
          <p:spPr>
            <a:xfrm rot="10800000">
              <a:off x="113538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1" name="Google Shape;271;p10"/>
            <p:cNvCxnSpPr/>
            <p:nvPr/>
          </p:nvCxnSpPr>
          <p:spPr>
            <a:xfrm rot="10800000">
              <a:off x="8382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72" name="Google Shape;272;p10"/>
          <p:cNvGrpSpPr/>
          <p:nvPr/>
        </p:nvGrpSpPr>
        <p:grpSpPr>
          <a:xfrm>
            <a:off x="0" y="-205740"/>
            <a:ext cx="12192000" cy="137160"/>
            <a:chOff x="0" y="-205740"/>
            <a:chExt cx="12192000" cy="137160"/>
          </a:xfrm>
        </p:grpSpPr>
        <p:sp>
          <p:nvSpPr>
            <p:cNvPr id="273" name="Google Shape;273;p10"/>
            <p:cNvSpPr/>
            <p:nvPr/>
          </p:nvSpPr>
          <p:spPr>
            <a:xfrm>
              <a:off x="1135380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0"/>
            <p:cNvSpPr/>
            <p:nvPr/>
          </p:nvSpPr>
          <p:spPr>
            <a:xfrm>
              <a:off x="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5" name="Google Shape;275;p10"/>
            <p:cNvCxnSpPr/>
            <p:nvPr/>
          </p:nvCxnSpPr>
          <p:spPr>
            <a:xfrm rot="10800000">
              <a:off x="113538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6" name="Google Shape;276;p10"/>
            <p:cNvCxnSpPr/>
            <p:nvPr/>
          </p:nvCxnSpPr>
          <p:spPr>
            <a:xfrm rot="10800000">
              <a:off x="8382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1"/>
          <p:cNvSpPr/>
          <p:nvPr/>
        </p:nvSpPr>
        <p:spPr>
          <a:xfrm rot="-54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1F3864"/>
              </a:gs>
            </a:gsLst>
            <a:lin ang="12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1"/>
          <p:cNvSpPr/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1"/>
          <p:cNvSpPr/>
          <p:nvPr/>
        </p:nvSpPr>
        <p:spPr>
          <a:xfrm rot="-54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rgbClr val="9CC2E5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5" name="Google Shape;285;p11"/>
          <p:cNvPicPr preferRelativeResize="0"/>
          <p:nvPr/>
        </p:nvPicPr>
        <p:blipFill rotWithShape="1">
          <a:blip r:embed="rId3">
            <a:alphaModFix/>
          </a:blip>
          <a:srcRect r="5127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6" name="Google Shape;286;p11"/>
          <p:cNvGrpSpPr/>
          <p:nvPr/>
        </p:nvGrpSpPr>
        <p:grpSpPr>
          <a:xfrm>
            <a:off x="0" y="6926580"/>
            <a:ext cx="12192000" cy="137160"/>
            <a:chOff x="0" y="6926580"/>
            <a:chExt cx="12192000" cy="137160"/>
          </a:xfrm>
        </p:grpSpPr>
        <p:sp>
          <p:nvSpPr>
            <p:cNvPr id="287" name="Google Shape;287;p11"/>
            <p:cNvSpPr/>
            <p:nvPr/>
          </p:nvSpPr>
          <p:spPr>
            <a:xfrm>
              <a:off x="1135380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1"/>
            <p:cNvSpPr/>
            <p:nvPr/>
          </p:nvSpPr>
          <p:spPr>
            <a:xfrm>
              <a:off x="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9" name="Google Shape;289;p11"/>
            <p:cNvCxnSpPr/>
            <p:nvPr/>
          </p:nvCxnSpPr>
          <p:spPr>
            <a:xfrm rot="10800000">
              <a:off x="113538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0" name="Google Shape;290;p11"/>
            <p:cNvCxnSpPr/>
            <p:nvPr/>
          </p:nvCxnSpPr>
          <p:spPr>
            <a:xfrm rot="10800000">
              <a:off x="8382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91" name="Google Shape;291;p11"/>
          <p:cNvGrpSpPr/>
          <p:nvPr/>
        </p:nvGrpSpPr>
        <p:grpSpPr>
          <a:xfrm>
            <a:off x="0" y="-205740"/>
            <a:ext cx="12192000" cy="137160"/>
            <a:chOff x="0" y="-205740"/>
            <a:chExt cx="12192000" cy="137160"/>
          </a:xfrm>
        </p:grpSpPr>
        <p:sp>
          <p:nvSpPr>
            <p:cNvPr id="292" name="Google Shape;292;p11"/>
            <p:cNvSpPr/>
            <p:nvPr/>
          </p:nvSpPr>
          <p:spPr>
            <a:xfrm>
              <a:off x="1135380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94" name="Google Shape;294;p11"/>
            <p:cNvCxnSpPr/>
            <p:nvPr/>
          </p:nvCxnSpPr>
          <p:spPr>
            <a:xfrm rot="10800000">
              <a:off x="113538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5" name="Google Shape;295;p11"/>
            <p:cNvCxnSpPr/>
            <p:nvPr/>
          </p:nvCxnSpPr>
          <p:spPr>
            <a:xfrm rot="10800000">
              <a:off x="8382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2"/>
          <p:cNvSpPr/>
          <p:nvPr/>
        </p:nvSpPr>
        <p:spPr>
          <a:xfrm rot="-54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1F3864"/>
              </a:gs>
            </a:gsLst>
            <a:lin ang="12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2"/>
          <p:cNvSpPr/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2"/>
          <p:cNvSpPr/>
          <p:nvPr/>
        </p:nvSpPr>
        <p:spPr>
          <a:xfrm rot="-54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rgbClr val="9CC2E5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p12"/>
          <p:cNvPicPr preferRelativeResize="0"/>
          <p:nvPr/>
        </p:nvPicPr>
        <p:blipFill rotWithShape="1">
          <a:blip r:embed="rId3">
            <a:alphaModFix/>
          </a:blip>
          <a:srcRect b="560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5" name="Google Shape;305;p12"/>
          <p:cNvGrpSpPr/>
          <p:nvPr/>
        </p:nvGrpSpPr>
        <p:grpSpPr>
          <a:xfrm>
            <a:off x="0" y="6926580"/>
            <a:ext cx="12192000" cy="137160"/>
            <a:chOff x="0" y="6926580"/>
            <a:chExt cx="12192000" cy="137160"/>
          </a:xfrm>
        </p:grpSpPr>
        <p:sp>
          <p:nvSpPr>
            <p:cNvPr id="306" name="Google Shape;306;p12"/>
            <p:cNvSpPr/>
            <p:nvPr/>
          </p:nvSpPr>
          <p:spPr>
            <a:xfrm>
              <a:off x="1135380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12"/>
            <p:cNvSpPr/>
            <p:nvPr/>
          </p:nvSpPr>
          <p:spPr>
            <a:xfrm>
              <a:off x="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8" name="Google Shape;308;p12"/>
            <p:cNvCxnSpPr/>
            <p:nvPr/>
          </p:nvCxnSpPr>
          <p:spPr>
            <a:xfrm rot="10800000">
              <a:off x="113538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9" name="Google Shape;309;p12"/>
            <p:cNvCxnSpPr/>
            <p:nvPr/>
          </p:nvCxnSpPr>
          <p:spPr>
            <a:xfrm rot="10800000">
              <a:off x="8382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10" name="Google Shape;310;p12"/>
          <p:cNvGrpSpPr/>
          <p:nvPr/>
        </p:nvGrpSpPr>
        <p:grpSpPr>
          <a:xfrm>
            <a:off x="0" y="-205740"/>
            <a:ext cx="12192000" cy="137160"/>
            <a:chOff x="0" y="-205740"/>
            <a:chExt cx="12192000" cy="137160"/>
          </a:xfrm>
        </p:grpSpPr>
        <p:sp>
          <p:nvSpPr>
            <p:cNvPr id="311" name="Google Shape;311;p12"/>
            <p:cNvSpPr/>
            <p:nvPr/>
          </p:nvSpPr>
          <p:spPr>
            <a:xfrm>
              <a:off x="1135380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12"/>
            <p:cNvSpPr/>
            <p:nvPr/>
          </p:nvSpPr>
          <p:spPr>
            <a:xfrm>
              <a:off x="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13" name="Google Shape;313;p12"/>
            <p:cNvCxnSpPr/>
            <p:nvPr/>
          </p:nvCxnSpPr>
          <p:spPr>
            <a:xfrm rot="10800000">
              <a:off x="113538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4" name="Google Shape;314;p12"/>
            <p:cNvCxnSpPr/>
            <p:nvPr/>
          </p:nvCxnSpPr>
          <p:spPr>
            <a:xfrm rot="10800000">
              <a:off x="8382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3"/>
          <p:cNvSpPr/>
          <p:nvPr/>
        </p:nvSpPr>
        <p:spPr>
          <a:xfrm rot="-54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1F3864"/>
              </a:gs>
            </a:gsLst>
            <a:lin ang="12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3"/>
          <p:cNvSpPr/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3"/>
          <p:cNvSpPr/>
          <p:nvPr/>
        </p:nvSpPr>
        <p:spPr>
          <a:xfrm rot="-54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rgbClr val="9CC2E5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3" name="Google Shape;323;p1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4654" r="-1" b="-1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4" name="Google Shape;324;p13"/>
          <p:cNvGrpSpPr/>
          <p:nvPr/>
        </p:nvGrpSpPr>
        <p:grpSpPr>
          <a:xfrm>
            <a:off x="0" y="6926580"/>
            <a:ext cx="12192000" cy="137160"/>
            <a:chOff x="0" y="6926580"/>
            <a:chExt cx="12192000" cy="137160"/>
          </a:xfrm>
        </p:grpSpPr>
        <p:sp>
          <p:nvSpPr>
            <p:cNvPr id="325" name="Google Shape;325;p13"/>
            <p:cNvSpPr/>
            <p:nvPr/>
          </p:nvSpPr>
          <p:spPr>
            <a:xfrm>
              <a:off x="1135380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13"/>
            <p:cNvSpPr/>
            <p:nvPr/>
          </p:nvSpPr>
          <p:spPr>
            <a:xfrm>
              <a:off x="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27" name="Google Shape;327;p13"/>
            <p:cNvCxnSpPr/>
            <p:nvPr/>
          </p:nvCxnSpPr>
          <p:spPr>
            <a:xfrm rot="10800000">
              <a:off x="113538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8" name="Google Shape;328;p13"/>
            <p:cNvCxnSpPr/>
            <p:nvPr/>
          </p:nvCxnSpPr>
          <p:spPr>
            <a:xfrm rot="10800000">
              <a:off x="8382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29" name="Google Shape;329;p13"/>
          <p:cNvGrpSpPr/>
          <p:nvPr/>
        </p:nvGrpSpPr>
        <p:grpSpPr>
          <a:xfrm>
            <a:off x="0" y="-205740"/>
            <a:ext cx="12192000" cy="137160"/>
            <a:chOff x="0" y="-205740"/>
            <a:chExt cx="12192000" cy="137160"/>
          </a:xfrm>
        </p:grpSpPr>
        <p:sp>
          <p:nvSpPr>
            <p:cNvPr id="330" name="Google Shape;330;p13"/>
            <p:cNvSpPr/>
            <p:nvPr/>
          </p:nvSpPr>
          <p:spPr>
            <a:xfrm>
              <a:off x="1135380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13"/>
            <p:cNvSpPr/>
            <p:nvPr/>
          </p:nvSpPr>
          <p:spPr>
            <a:xfrm>
              <a:off x="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32" name="Google Shape;332;p13"/>
            <p:cNvCxnSpPr/>
            <p:nvPr/>
          </p:nvCxnSpPr>
          <p:spPr>
            <a:xfrm rot="10800000">
              <a:off x="113538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3" name="Google Shape;333;p13"/>
            <p:cNvCxnSpPr/>
            <p:nvPr/>
          </p:nvCxnSpPr>
          <p:spPr>
            <a:xfrm rot="10800000">
              <a:off x="8382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4"/>
          <p:cNvSpPr/>
          <p:nvPr/>
        </p:nvSpPr>
        <p:spPr>
          <a:xfrm rot="-54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1F3864"/>
              </a:gs>
            </a:gsLst>
            <a:lin ang="12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14"/>
          <p:cNvSpPr/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4"/>
          <p:cNvSpPr/>
          <p:nvPr/>
        </p:nvSpPr>
        <p:spPr>
          <a:xfrm rot="-54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rgbClr val="9CC2E5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2" name="Google Shape;342;p14"/>
          <p:cNvPicPr preferRelativeResize="0"/>
          <p:nvPr/>
        </p:nvPicPr>
        <p:blipFill rotWithShape="1">
          <a:blip r:embed="rId3">
            <a:alphaModFix/>
          </a:blip>
          <a:srcRect l="1657" r="12008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3" name="Google Shape;343;p14"/>
          <p:cNvGrpSpPr/>
          <p:nvPr/>
        </p:nvGrpSpPr>
        <p:grpSpPr>
          <a:xfrm>
            <a:off x="0" y="6926580"/>
            <a:ext cx="12192000" cy="137160"/>
            <a:chOff x="0" y="6926580"/>
            <a:chExt cx="12192000" cy="137160"/>
          </a:xfrm>
        </p:grpSpPr>
        <p:sp>
          <p:nvSpPr>
            <p:cNvPr id="344" name="Google Shape;344;p14"/>
            <p:cNvSpPr/>
            <p:nvPr/>
          </p:nvSpPr>
          <p:spPr>
            <a:xfrm>
              <a:off x="1135380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14"/>
            <p:cNvSpPr/>
            <p:nvPr/>
          </p:nvSpPr>
          <p:spPr>
            <a:xfrm>
              <a:off x="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46" name="Google Shape;346;p14"/>
            <p:cNvCxnSpPr/>
            <p:nvPr/>
          </p:nvCxnSpPr>
          <p:spPr>
            <a:xfrm rot="10800000">
              <a:off x="113538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7" name="Google Shape;347;p14"/>
            <p:cNvCxnSpPr/>
            <p:nvPr/>
          </p:nvCxnSpPr>
          <p:spPr>
            <a:xfrm rot="10800000">
              <a:off x="8382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48" name="Google Shape;348;p14"/>
          <p:cNvGrpSpPr/>
          <p:nvPr/>
        </p:nvGrpSpPr>
        <p:grpSpPr>
          <a:xfrm>
            <a:off x="0" y="-205740"/>
            <a:ext cx="12192000" cy="137160"/>
            <a:chOff x="0" y="-205740"/>
            <a:chExt cx="12192000" cy="137160"/>
          </a:xfrm>
        </p:grpSpPr>
        <p:sp>
          <p:nvSpPr>
            <p:cNvPr id="349" name="Google Shape;349;p14"/>
            <p:cNvSpPr/>
            <p:nvPr/>
          </p:nvSpPr>
          <p:spPr>
            <a:xfrm>
              <a:off x="1135380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4"/>
            <p:cNvSpPr/>
            <p:nvPr/>
          </p:nvSpPr>
          <p:spPr>
            <a:xfrm>
              <a:off x="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51" name="Google Shape;351;p14"/>
            <p:cNvCxnSpPr/>
            <p:nvPr/>
          </p:nvCxnSpPr>
          <p:spPr>
            <a:xfrm rot="10800000">
              <a:off x="113538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2" name="Google Shape;352;p14"/>
            <p:cNvCxnSpPr/>
            <p:nvPr/>
          </p:nvCxnSpPr>
          <p:spPr>
            <a:xfrm rot="10800000">
              <a:off x="8382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15"/>
          <p:cNvSpPr/>
          <p:nvPr/>
        </p:nvSpPr>
        <p:spPr>
          <a:xfrm rot="-54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1F3864"/>
              </a:gs>
            </a:gsLst>
            <a:lin ang="12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5"/>
          <p:cNvSpPr/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5"/>
          <p:cNvSpPr/>
          <p:nvPr/>
        </p:nvSpPr>
        <p:spPr>
          <a:xfrm rot="-54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rgbClr val="9CC2E5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1" name="Google Shape;361;p15"/>
          <p:cNvPicPr preferRelativeResize="0"/>
          <p:nvPr/>
        </p:nvPicPr>
        <p:blipFill rotWithShape="1">
          <a:blip r:embed="rId3">
            <a:alphaModFix/>
          </a:blip>
          <a:srcRect r="4179" b="1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15"/>
          <p:cNvGrpSpPr/>
          <p:nvPr/>
        </p:nvGrpSpPr>
        <p:grpSpPr>
          <a:xfrm>
            <a:off x="0" y="6926580"/>
            <a:ext cx="12192000" cy="137160"/>
            <a:chOff x="0" y="6926580"/>
            <a:chExt cx="12192000" cy="137160"/>
          </a:xfrm>
        </p:grpSpPr>
        <p:sp>
          <p:nvSpPr>
            <p:cNvPr id="363" name="Google Shape;363;p15"/>
            <p:cNvSpPr/>
            <p:nvPr/>
          </p:nvSpPr>
          <p:spPr>
            <a:xfrm>
              <a:off x="1135380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5"/>
            <p:cNvSpPr/>
            <p:nvPr/>
          </p:nvSpPr>
          <p:spPr>
            <a:xfrm>
              <a:off x="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65" name="Google Shape;365;p15"/>
            <p:cNvCxnSpPr/>
            <p:nvPr/>
          </p:nvCxnSpPr>
          <p:spPr>
            <a:xfrm rot="10800000">
              <a:off x="113538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6" name="Google Shape;366;p15"/>
            <p:cNvCxnSpPr/>
            <p:nvPr/>
          </p:nvCxnSpPr>
          <p:spPr>
            <a:xfrm rot="10800000">
              <a:off x="8382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67" name="Google Shape;367;p15"/>
          <p:cNvGrpSpPr/>
          <p:nvPr/>
        </p:nvGrpSpPr>
        <p:grpSpPr>
          <a:xfrm>
            <a:off x="0" y="-205740"/>
            <a:ext cx="12192000" cy="137160"/>
            <a:chOff x="0" y="-205740"/>
            <a:chExt cx="12192000" cy="137160"/>
          </a:xfrm>
        </p:grpSpPr>
        <p:sp>
          <p:nvSpPr>
            <p:cNvPr id="368" name="Google Shape;368;p15"/>
            <p:cNvSpPr/>
            <p:nvPr/>
          </p:nvSpPr>
          <p:spPr>
            <a:xfrm>
              <a:off x="1135380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5"/>
            <p:cNvSpPr/>
            <p:nvPr/>
          </p:nvSpPr>
          <p:spPr>
            <a:xfrm>
              <a:off x="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70" name="Google Shape;370;p15"/>
            <p:cNvCxnSpPr/>
            <p:nvPr/>
          </p:nvCxnSpPr>
          <p:spPr>
            <a:xfrm rot="10800000">
              <a:off x="113538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1" name="Google Shape;371;p15"/>
            <p:cNvCxnSpPr/>
            <p:nvPr/>
          </p:nvCxnSpPr>
          <p:spPr>
            <a:xfrm rot="10800000">
              <a:off x="8382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16"/>
          <p:cNvSpPr/>
          <p:nvPr/>
        </p:nvSpPr>
        <p:spPr>
          <a:xfrm rot="-54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1F3864"/>
              </a:gs>
            </a:gsLst>
            <a:lin ang="12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16"/>
          <p:cNvSpPr/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16"/>
          <p:cNvSpPr/>
          <p:nvPr/>
        </p:nvSpPr>
        <p:spPr>
          <a:xfrm rot="-54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rgbClr val="9CC2E5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0" name="Google Shape;380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665988"/>
            <a:ext cx="11277600" cy="55260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p16"/>
          <p:cNvGrpSpPr/>
          <p:nvPr/>
        </p:nvGrpSpPr>
        <p:grpSpPr>
          <a:xfrm>
            <a:off x="0" y="6926580"/>
            <a:ext cx="12192000" cy="137160"/>
            <a:chOff x="0" y="6926580"/>
            <a:chExt cx="12192000" cy="137160"/>
          </a:xfrm>
        </p:grpSpPr>
        <p:sp>
          <p:nvSpPr>
            <p:cNvPr id="382" name="Google Shape;382;p16"/>
            <p:cNvSpPr/>
            <p:nvPr/>
          </p:nvSpPr>
          <p:spPr>
            <a:xfrm>
              <a:off x="1135380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16"/>
            <p:cNvSpPr/>
            <p:nvPr/>
          </p:nvSpPr>
          <p:spPr>
            <a:xfrm>
              <a:off x="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84" name="Google Shape;384;p16"/>
            <p:cNvCxnSpPr/>
            <p:nvPr/>
          </p:nvCxnSpPr>
          <p:spPr>
            <a:xfrm rot="10800000">
              <a:off x="113538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5" name="Google Shape;385;p16"/>
            <p:cNvCxnSpPr/>
            <p:nvPr/>
          </p:nvCxnSpPr>
          <p:spPr>
            <a:xfrm rot="10800000">
              <a:off x="8382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86" name="Google Shape;386;p16"/>
          <p:cNvGrpSpPr/>
          <p:nvPr/>
        </p:nvGrpSpPr>
        <p:grpSpPr>
          <a:xfrm>
            <a:off x="0" y="-205740"/>
            <a:ext cx="12192000" cy="137160"/>
            <a:chOff x="0" y="-205740"/>
            <a:chExt cx="12192000" cy="137160"/>
          </a:xfrm>
        </p:grpSpPr>
        <p:sp>
          <p:nvSpPr>
            <p:cNvPr id="387" name="Google Shape;387;p16"/>
            <p:cNvSpPr/>
            <p:nvPr/>
          </p:nvSpPr>
          <p:spPr>
            <a:xfrm>
              <a:off x="1135380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16"/>
            <p:cNvSpPr/>
            <p:nvPr/>
          </p:nvSpPr>
          <p:spPr>
            <a:xfrm>
              <a:off x="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89" name="Google Shape;389;p16"/>
            <p:cNvCxnSpPr/>
            <p:nvPr/>
          </p:nvCxnSpPr>
          <p:spPr>
            <a:xfrm rot="10800000">
              <a:off x="113538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0" name="Google Shape;390;p16"/>
            <p:cNvCxnSpPr/>
            <p:nvPr/>
          </p:nvCxnSpPr>
          <p:spPr>
            <a:xfrm rot="10800000">
              <a:off x="8382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oogle Shape;395;p17"/>
          <p:cNvGrpSpPr/>
          <p:nvPr/>
        </p:nvGrpSpPr>
        <p:grpSpPr>
          <a:xfrm>
            <a:off x="0" y="6926580"/>
            <a:ext cx="12192000" cy="137160"/>
            <a:chOff x="0" y="6926580"/>
            <a:chExt cx="12192000" cy="137160"/>
          </a:xfrm>
        </p:grpSpPr>
        <p:sp>
          <p:nvSpPr>
            <p:cNvPr id="396" name="Google Shape;396;p17"/>
            <p:cNvSpPr/>
            <p:nvPr/>
          </p:nvSpPr>
          <p:spPr>
            <a:xfrm>
              <a:off x="1135380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17"/>
            <p:cNvSpPr/>
            <p:nvPr/>
          </p:nvSpPr>
          <p:spPr>
            <a:xfrm>
              <a:off x="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98" name="Google Shape;398;p17"/>
            <p:cNvCxnSpPr/>
            <p:nvPr/>
          </p:nvCxnSpPr>
          <p:spPr>
            <a:xfrm rot="10800000">
              <a:off x="113538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9" name="Google Shape;399;p17"/>
            <p:cNvCxnSpPr/>
            <p:nvPr/>
          </p:nvCxnSpPr>
          <p:spPr>
            <a:xfrm rot="10800000">
              <a:off x="8382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00" name="Google Shape;400;p17"/>
          <p:cNvGrpSpPr/>
          <p:nvPr/>
        </p:nvGrpSpPr>
        <p:grpSpPr>
          <a:xfrm>
            <a:off x="0" y="-205740"/>
            <a:ext cx="12192000" cy="137160"/>
            <a:chOff x="0" y="-205740"/>
            <a:chExt cx="12192000" cy="137160"/>
          </a:xfrm>
        </p:grpSpPr>
        <p:sp>
          <p:nvSpPr>
            <p:cNvPr id="401" name="Google Shape;401;p17"/>
            <p:cNvSpPr/>
            <p:nvPr/>
          </p:nvSpPr>
          <p:spPr>
            <a:xfrm>
              <a:off x="1135380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17"/>
            <p:cNvSpPr/>
            <p:nvPr/>
          </p:nvSpPr>
          <p:spPr>
            <a:xfrm>
              <a:off x="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03" name="Google Shape;403;p17"/>
            <p:cNvCxnSpPr/>
            <p:nvPr/>
          </p:nvCxnSpPr>
          <p:spPr>
            <a:xfrm rot="10800000">
              <a:off x="113538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4" name="Google Shape;404;p17"/>
            <p:cNvCxnSpPr/>
            <p:nvPr/>
          </p:nvCxnSpPr>
          <p:spPr>
            <a:xfrm rot="10800000">
              <a:off x="8382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405" name="Google Shape;40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74407"/>
            <a:ext cx="12191999" cy="6932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8"/>
          <p:cNvSpPr/>
          <p:nvPr/>
        </p:nvSpPr>
        <p:spPr>
          <a:xfrm rot="-54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1F3864"/>
              </a:gs>
            </a:gsLst>
            <a:lin ang="12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8"/>
          <p:cNvSpPr/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8"/>
          <p:cNvSpPr/>
          <p:nvPr/>
        </p:nvSpPr>
        <p:spPr>
          <a:xfrm rot="-54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rgbClr val="9CC2E5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4" name="Google Shape;414;p18"/>
          <p:cNvPicPr preferRelativeResize="0"/>
          <p:nvPr/>
        </p:nvPicPr>
        <p:blipFill rotWithShape="1">
          <a:blip r:embed="rId3">
            <a:alphaModFix/>
          </a:blip>
          <a:srcRect r="12244" b="1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5" name="Google Shape;415;p18"/>
          <p:cNvGrpSpPr/>
          <p:nvPr/>
        </p:nvGrpSpPr>
        <p:grpSpPr>
          <a:xfrm>
            <a:off x="0" y="6926580"/>
            <a:ext cx="12192000" cy="137160"/>
            <a:chOff x="0" y="6926580"/>
            <a:chExt cx="12192000" cy="137160"/>
          </a:xfrm>
        </p:grpSpPr>
        <p:sp>
          <p:nvSpPr>
            <p:cNvPr id="416" name="Google Shape;416;p18"/>
            <p:cNvSpPr/>
            <p:nvPr/>
          </p:nvSpPr>
          <p:spPr>
            <a:xfrm>
              <a:off x="1135380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8"/>
            <p:cNvSpPr/>
            <p:nvPr/>
          </p:nvSpPr>
          <p:spPr>
            <a:xfrm>
              <a:off x="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18" name="Google Shape;418;p18"/>
            <p:cNvCxnSpPr/>
            <p:nvPr/>
          </p:nvCxnSpPr>
          <p:spPr>
            <a:xfrm rot="10800000">
              <a:off x="113538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9" name="Google Shape;419;p18"/>
            <p:cNvCxnSpPr/>
            <p:nvPr/>
          </p:nvCxnSpPr>
          <p:spPr>
            <a:xfrm rot="10800000">
              <a:off x="8382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20" name="Google Shape;420;p18"/>
          <p:cNvGrpSpPr/>
          <p:nvPr/>
        </p:nvGrpSpPr>
        <p:grpSpPr>
          <a:xfrm>
            <a:off x="0" y="-205740"/>
            <a:ext cx="12192000" cy="137160"/>
            <a:chOff x="0" y="-205740"/>
            <a:chExt cx="12192000" cy="137160"/>
          </a:xfrm>
        </p:grpSpPr>
        <p:sp>
          <p:nvSpPr>
            <p:cNvPr id="421" name="Google Shape;421;p18"/>
            <p:cNvSpPr/>
            <p:nvPr/>
          </p:nvSpPr>
          <p:spPr>
            <a:xfrm>
              <a:off x="1135380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8"/>
            <p:cNvSpPr/>
            <p:nvPr/>
          </p:nvSpPr>
          <p:spPr>
            <a:xfrm>
              <a:off x="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23" name="Google Shape;423;p18"/>
            <p:cNvCxnSpPr/>
            <p:nvPr/>
          </p:nvCxnSpPr>
          <p:spPr>
            <a:xfrm rot="10800000">
              <a:off x="113538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4" name="Google Shape;424;p18"/>
            <p:cNvCxnSpPr/>
            <p:nvPr/>
          </p:nvCxnSpPr>
          <p:spPr>
            <a:xfrm rot="10800000">
              <a:off x="8382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19"/>
          <p:cNvSpPr/>
          <p:nvPr/>
        </p:nvSpPr>
        <p:spPr>
          <a:xfrm rot="-54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1F3864"/>
              </a:gs>
            </a:gsLst>
            <a:lin ang="12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19"/>
          <p:cNvSpPr/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19"/>
          <p:cNvSpPr/>
          <p:nvPr/>
        </p:nvSpPr>
        <p:spPr>
          <a:xfrm rot="-54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rgbClr val="9CC2E5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3" name="Google Shape;433;p19"/>
          <p:cNvPicPr preferRelativeResize="0"/>
          <p:nvPr/>
        </p:nvPicPr>
        <p:blipFill rotWithShape="1">
          <a:blip r:embed="rId3">
            <a:alphaModFix/>
          </a:blip>
          <a:srcRect r="9870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4" name="Google Shape;434;p19"/>
          <p:cNvGrpSpPr/>
          <p:nvPr/>
        </p:nvGrpSpPr>
        <p:grpSpPr>
          <a:xfrm>
            <a:off x="0" y="6926580"/>
            <a:ext cx="12192000" cy="137160"/>
            <a:chOff x="0" y="6926580"/>
            <a:chExt cx="12192000" cy="137160"/>
          </a:xfrm>
        </p:grpSpPr>
        <p:sp>
          <p:nvSpPr>
            <p:cNvPr id="435" name="Google Shape;435;p19"/>
            <p:cNvSpPr/>
            <p:nvPr/>
          </p:nvSpPr>
          <p:spPr>
            <a:xfrm>
              <a:off x="1135380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19"/>
            <p:cNvSpPr/>
            <p:nvPr/>
          </p:nvSpPr>
          <p:spPr>
            <a:xfrm>
              <a:off x="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37" name="Google Shape;437;p19"/>
            <p:cNvCxnSpPr/>
            <p:nvPr/>
          </p:nvCxnSpPr>
          <p:spPr>
            <a:xfrm rot="10800000">
              <a:off x="113538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8" name="Google Shape;438;p19"/>
            <p:cNvCxnSpPr/>
            <p:nvPr/>
          </p:nvCxnSpPr>
          <p:spPr>
            <a:xfrm rot="10800000">
              <a:off x="8382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39" name="Google Shape;439;p19"/>
          <p:cNvGrpSpPr/>
          <p:nvPr/>
        </p:nvGrpSpPr>
        <p:grpSpPr>
          <a:xfrm>
            <a:off x="0" y="-205740"/>
            <a:ext cx="12192000" cy="137160"/>
            <a:chOff x="0" y="-205740"/>
            <a:chExt cx="12192000" cy="137160"/>
          </a:xfrm>
        </p:grpSpPr>
        <p:sp>
          <p:nvSpPr>
            <p:cNvPr id="440" name="Google Shape;440;p19"/>
            <p:cNvSpPr/>
            <p:nvPr/>
          </p:nvSpPr>
          <p:spPr>
            <a:xfrm>
              <a:off x="1135380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19"/>
            <p:cNvSpPr/>
            <p:nvPr/>
          </p:nvSpPr>
          <p:spPr>
            <a:xfrm>
              <a:off x="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42" name="Google Shape;442;p19"/>
            <p:cNvCxnSpPr/>
            <p:nvPr/>
          </p:nvCxnSpPr>
          <p:spPr>
            <a:xfrm rot="10800000">
              <a:off x="113538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3" name="Google Shape;443;p19"/>
            <p:cNvCxnSpPr/>
            <p:nvPr/>
          </p:nvCxnSpPr>
          <p:spPr>
            <a:xfrm rot="10800000">
              <a:off x="8382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"/>
          <p:cNvSpPr/>
          <p:nvPr/>
        </p:nvSpPr>
        <p:spPr>
          <a:xfrm rot="-54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1F3864"/>
              </a:gs>
            </a:gsLst>
            <a:lin ang="12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/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"/>
          <p:cNvSpPr/>
          <p:nvPr/>
        </p:nvSpPr>
        <p:spPr>
          <a:xfrm rot="-54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rgbClr val="9CC2E5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2"/>
          <p:cNvPicPr preferRelativeResize="0"/>
          <p:nvPr/>
        </p:nvPicPr>
        <p:blipFill rotWithShape="1">
          <a:blip r:embed="rId3">
            <a:alphaModFix/>
          </a:blip>
          <a:srcRect t="11424"/>
          <a:stretch/>
        </p:blipFill>
        <p:spPr>
          <a:xfrm>
            <a:off x="457200" y="457200"/>
            <a:ext cx="11277601" cy="594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2"/>
          <p:cNvGrpSpPr/>
          <p:nvPr/>
        </p:nvGrpSpPr>
        <p:grpSpPr>
          <a:xfrm>
            <a:off x="0" y="6926580"/>
            <a:ext cx="12192000" cy="137160"/>
            <a:chOff x="0" y="6926580"/>
            <a:chExt cx="12192000" cy="137160"/>
          </a:xfrm>
        </p:grpSpPr>
        <p:sp>
          <p:nvSpPr>
            <p:cNvPr id="112" name="Google Shape;112;p2"/>
            <p:cNvSpPr/>
            <p:nvPr/>
          </p:nvSpPr>
          <p:spPr>
            <a:xfrm>
              <a:off x="1135380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4" name="Google Shape;114;p2"/>
            <p:cNvCxnSpPr/>
            <p:nvPr/>
          </p:nvCxnSpPr>
          <p:spPr>
            <a:xfrm rot="10800000">
              <a:off x="113538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5" name="Google Shape;115;p2"/>
            <p:cNvCxnSpPr/>
            <p:nvPr/>
          </p:nvCxnSpPr>
          <p:spPr>
            <a:xfrm rot="10800000">
              <a:off x="8382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16" name="Google Shape;116;p2"/>
          <p:cNvGrpSpPr/>
          <p:nvPr/>
        </p:nvGrpSpPr>
        <p:grpSpPr>
          <a:xfrm>
            <a:off x="0" y="-205740"/>
            <a:ext cx="12192000" cy="137160"/>
            <a:chOff x="0" y="-205740"/>
            <a:chExt cx="12192000" cy="137160"/>
          </a:xfrm>
        </p:grpSpPr>
        <p:sp>
          <p:nvSpPr>
            <p:cNvPr id="117" name="Google Shape;117;p2"/>
            <p:cNvSpPr/>
            <p:nvPr/>
          </p:nvSpPr>
          <p:spPr>
            <a:xfrm>
              <a:off x="1135380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9" name="Google Shape;119;p2"/>
            <p:cNvCxnSpPr/>
            <p:nvPr/>
          </p:nvCxnSpPr>
          <p:spPr>
            <a:xfrm rot="10800000">
              <a:off x="113538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0" name="Google Shape;120;p2"/>
            <p:cNvCxnSpPr/>
            <p:nvPr/>
          </p:nvCxnSpPr>
          <p:spPr>
            <a:xfrm rot="10800000">
              <a:off x="8382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21" name="Google Shape;12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41571" y="5529326"/>
            <a:ext cx="790525" cy="7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20"/>
          <p:cNvGrpSpPr/>
          <p:nvPr/>
        </p:nvGrpSpPr>
        <p:grpSpPr>
          <a:xfrm>
            <a:off x="0" y="6926580"/>
            <a:ext cx="12192000" cy="137160"/>
            <a:chOff x="0" y="6926580"/>
            <a:chExt cx="12192000" cy="137160"/>
          </a:xfrm>
        </p:grpSpPr>
        <p:sp>
          <p:nvSpPr>
            <p:cNvPr id="449" name="Google Shape;449;p20"/>
            <p:cNvSpPr/>
            <p:nvPr/>
          </p:nvSpPr>
          <p:spPr>
            <a:xfrm>
              <a:off x="1135380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20"/>
            <p:cNvSpPr/>
            <p:nvPr/>
          </p:nvSpPr>
          <p:spPr>
            <a:xfrm>
              <a:off x="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51" name="Google Shape;451;p20"/>
            <p:cNvCxnSpPr/>
            <p:nvPr/>
          </p:nvCxnSpPr>
          <p:spPr>
            <a:xfrm rot="10800000">
              <a:off x="113538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2" name="Google Shape;452;p20"/>
            <p:cNvCxnSpPr/>
            <p:nvPr/>
          </p:nvCxnSpPr>
          <p:spPr>
            <a:xfrm rot="10800000">
              <a:off x="8382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53" name="Google Shape;453;p20"/>
          <p:cNvGrpSpPr/>
          <p:nvPr/>
        </p:nvGrpSpPr>
        <p:grpSpPr>
          <a:xfrm>
            <a:off x="0" y="-205740"/>
            <a:ext cx="12192000" cy="137160"/>
            <a:chOff x="0" y="-205740"/>
            <a:chExt cx="12192000" cy="137160"/>
          </a:xfrm>
        </p:grpSpPr>
        <p:sp>
          <p:nvSpPr>
            <p:cNvPr id="454" name="Google Shape;454;p20"/>
            <p:cNvSpPr/>
            <p:nvPr/>
          </p:nvSpPr>
          <p:spPr>
            <a:xfrm>
              <a:off x="1135380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56" name="Google Shape;456;p20"/>
            <p:cNvCxnSpPr/>
            <p:nvPr/>
          </p:nvCxnSpPr>
          <p:spPr>
            <a:xfrm rot="10800000">
              <a:off x="113538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7" name="Google Shape;457;p20"/>
            <p:cNvCxnSpPr/>
            <p:nvPr/>
          </p:nvCxnSpPr>
          <p:spPr>
            <a:xfrm rot="10800000">
              <a:off x="8382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458" name="Google Shape;45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3487" y="871537"/>
            <a:ext cx="9725025" cy="511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21"/>
          <p:cNvSpPr/>
          <p:nvPr/>
        </p:nvSpPr>
        <p:spPr>
          <a:xfrm rot="-54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1F3864"/>
              </a:gs>
            </a:gsLst>
            <a:lin ang="12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21"/>
          <p:cNvSpPr/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21"/>
          <p:cNvSpPr/>
          <p:nvPr/>
        </p:nvSpPr>
        <p:spPr>
          <a:xfrm rot="-54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rgbClr val="9CC2E5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7" name="Google Shape;467;p21"/>
          <p:cNvPicPr preferRelativeResize="0"/>
          <p:nvPr/>
        </p:nvPicPr>
        <p:blipFill rotWithShape="1">
          <a:blip r:embed="rId3">
            <a:alphaModFix/>
          </a:blip>
          <a:srcRect l="5715" r="5580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8" name="Google Shape;468;p21"/>
          <p:cNvGrpSpPr/>
          <p:nvPr/>
        </p:nvGrpSpPr>
        <p:grpSpPr>
          <a:xfrm>
            <a:off x="0" y="6926580"/>
            <a:ext cx="12192000" cy="137160"/>
            <a:chOff x="0" y="6926580"/>
            <a:chExt cx="12192000" cy="137160"/>
          </a:xfrm>
        </p:grpSpPr>
        <p:sp>
          <p:nvSpPr>
            <p:cNvPr id="469" name="Google Shape;469;p21"/>
            <p:cNvSpPr/>
            <p:nvPr/>
          </p:nvSpPr>
          <p:spPr>
            <a:xfrm>
              <a:off x="1135380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21"/>
            <p:cNvSpPr/>
            <p:nvPr/>
          </p:nvSpPr>
          <p:spPr>
            <a:xfrm>
              <a:off x="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71" name="Google Shape;471;p21"/>
            <p:cNvCxnSpPr/>
            <p:nvPr/>
          </p:nvCxnSpPr>
          <p:spPr>
            <a:xfrm rot="10800000">
              <a:off x="113538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2" name="Google Shape;472;p21"/>
            <p:cNvCxnSpPr/>
            <p:nvPr/>
          </p:nvCxnSpPr>
          <p:spPr>
            <a:xfrm rot="10800000">
              <a:off x="8382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73" name="Google Shape;473;p21"/>
          <p:cNvGrpSpPr/>
          <p:nvPr/>
        </p:nvGrpSpPr>
        <p:grpSpPr>
          <a:xfrm>
            <a:off x="0" y="-205740"/>
            <a:ext cx="12192000" cy="137160"/>
            <a:chOff x="0" y="-205740"/>
            <a:chExt cx="12192000" cy="137160"/>
          </a:xfrm>
        </p:grpSpPr>
        <p:sp>
          <p:nvSpPr>
            <p:cNvPr id="474" name="Google Shape;474;p21"/>
            <p:cNvSpPr/>
            <p:nvPr/>
          </p:nvSpPr>
          <p:spPr>
            <a:xfrm>
              <a:off x="1135380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21"/>
            <p:cNvSpPr/>
            <p:nvPr/>
          </p:nvSpPr>
          <p:spPr>
            <a:xfrm>
              <a:off x="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76" name="Google Shape;476;p21"/>
            <p:cNvCxnSpPr/>
            <p:nvPr/>
          </p:nvCxnSpPr>
          <p:spPr>
            <a:xfrm rot="10800000">
              <a:off x="113538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7" name="Google Shape;477;p21"/>
            <p:cNvCxnSpPr/>
            <p:nvPr/>
          </p:nvCxnSpPr>
          <p:spPr>
            <a:xfrm rot="10800000">
              <a:off x="8382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22"/>
          <p:cNvSpPr/>
          <p:nvPr/>
        </p:nvSpPr>
        <p:spPr>
          <a:xfrm rot="-54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1F3864"/>
              </a:gs>
            </a:gsLst>
            <a:lin ang="12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22"/>
          <p:cNvSpPr/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22"/>
          <p:cNvSpPr/>
          <p:nvPr/>
        </p:nvSpPr>
        <p:spPr>
          <a:xfrm rot="-54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rgbClr val="9CC2E5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6" name="Google Shape;48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806958"/>
            <a:ext cx="11277600" cy="52440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7" name="Google Shape;487;p22"/>
          <p:cNvGrpSpPr/>
          <p:nvPr/>
        </p:nvGrpSpPr>
        <p:grpSpPr>
          <a:xfrm>
            <a:off x="0" y="6926580"/>
            <a:ext cx="12192000" cy="137160"/>
            <a:chOff x="0" y="6926580"/>
            <a:chExt cx="12192000" cy="137160"/>
          </a:xfrm>
        </p:grpSpPr>
        <p:sp>
          <p:nvSpPr>
            <p:cNvPr id="488" name="Google Shape;488;p22"/>
            <p:cNvSpPr/>
            <p:nvPr/>
          </p:nvSpPr>
          <p:spPr>
            <a:xfrm>
              <a:off x="1135380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22"/>
            <p:cNvSpPr/>
            <p:nvPr/>
          </p:nvSpPr>
          <p:spPr>
            <a:xfrm>
              <a:off x="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90" name="Google Shape;490;p22"/>
            <p:cNvCxnSpPr/>
            <p:nvPr/>
          </p:nvCxnSpPr>
          <p:spPr>
            <a:xfrm rot="10800000">
              <a:off x="113538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1" name="Google Shape;491;p22"/>
            <p:cNvCxnSpPr/>
            <p:nvPr/>
          </p:nvCxnSpPr>
          <p:spPr>
            <a:xfrm rot="10800000">
              <a:off x="8382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92" name="Google Shape;492;p22"/>
          <p:cNvGrpSpPr/>
          <p:nvPr/>
        </p:nvGrpSpPr>
        <p:grpSpPr>
          <a:xfrm>
            <a:off x="0" y="-205740"/>
            <a:ext cx="12192000" cy="137160"/>
            <a:chOff x="0" y="-205740"/>
            <a:chExt cx="12192000" cy="137160"/>
          </a:xfrm>
        </p:grpSpPr>
        <p:sp>
          <p:nvSpPr>
            <p:cNvPr id="493" name="Google Shape;493;p22"/>
            <p:cNvSpPr/>
            <p:nvPr/>
          </p:nvSpPr>
          <p:spPr>
            <a:xfrm>
              <a:off x="1135380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22"/>
            <p:cNvSpPr/>
            <p:nvPr/>
          </p:nvSpPr>
          <p:spPr>
            <a:xfrm>
              <a:off x="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95" name="Google Shape;495;p22"/>
            <p:cNvCxnSpPr/>
            <p:nvPr/>
          </p:nvCxnSpPr>
          <p:spPr>
            <a:xfrm rot="10800000">
              <a:off x="113538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6" name="Google Shape;496;p22"/>
            <p:cNvCxnSpPr/>
            <p:nvPr/>
          </p:nvCxnSpPr>
          <p:spPr>
            <a:xfrm rot="10800000">
              <a:off x="8382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23"/>
          <p:cNvSpPr/>
          <p:nvPr/>
        </p:nvSpPr>
        <p:spPr>
          <a:xfrm rot="-54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1F3864"/>
              </a:gs>
            </a:gsLst>
            <a:lin ang="12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23"/>
          <p:cNvSpPr/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23"/>
          <p:cNvSpPr/>
          <p:nvPr/>
        </p:nvSpPr>
        <p:spPr>
          <a:xfrm rot="-54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rgbClr val="9CC2E5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5" name="Google Shape;505;p23"/>
          <p:cNvPicPr preferRelativeResize="0"/>
          <p:nvPr/>
        </p:nvPicPr>
        <p:blipFill rotWithShape="1">
          <a:blip r:embed="rId3">
            <a:alphaModFix/>
          </a:blip>
          <a:srcRect l="4492" r="2532" b="-2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3"/>
          <p:cNvGrpSpPr/>
          <p:nvPr/>
        </p:nvGrpSpPr>
        <p:grpSpPr>
          <a:xfrm>
            <a:off x="0" y="6926580"/>
            <a:ext cx="12192000" cy="137160"/>
            <a:chOff x="0" y="6926580"/>
            <a:chExt cx="12192000" cy="137160"/>
          </a:xfrm>
        </p:grpSpPr>
        <p:sp>
          <p:nvSpPr>
            <p:cNvPr id="507" name="Google Shape;507;p23"/>
            <p:cNvSpPr/>
            <p:nvPr/>
          </p:nvSpPr>
          <p:spPr>
            <a:xfrm>
              <a:off x="1135380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23"/>
            <p:cNvSpPr/>
            <p:nvPr/>
          </p:nvSpPr>
          <p:spPr>
            <a:xfrm>
              <a:off x="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09" name="Google Shape;509;p23"/>
            <p:cNvCxnSpPr/>
            <p:nvPr/>
          </p:nvCxnSpPr>
          <p:spPr>
            <a:xfrm rot="10800000">
              <a:off x="113538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0" name="Google Shape;510;p23"/>
            <p:cNvCxnSpPr/>
            <p:nvPr/>
          </p:nvCxnSpPr>
          <p:spPr>
            <a:xfrm rot="10800000">
              <a:off x="8382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511" name="Google Shape;511;p23"/>
          <p:cNvGrpSpPr/>
          <p:nvPr/>
        </p:nvGrpSpPr>
        <p:grpSpPr>
          <a:xfrm>
            <a:off x="0" y="-205740"/>
            <a:ext cx="12192000" cy="137160"/>
            <a:chOff x="0" y="-205740"/>
            <a:chExt cx="12192000" cy="137160"/>
          </a:xfrm>
        </p:grpSpPr>
        <p:sp>
          <p:nvSpPr>
            <p:cNvPr id="512" name="Google Shape;512;p23"/>
            <p:cNvSpPr/>
            <p:nvPr/>
          </p:nvSpPr>
          <p:spPr>
            <a:xfrm>
              <a:off x="1135380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23"/>
            <p:cNvSpPr/>
            <p:nvPr/>
          </p:nvSpPr>
          <p:spPr>
            <a:xfrm>
              <a:off x="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14" name="Google Shape;514;p23"/>
            <p:cNvCxnSpPr/>
            <p:nvPr/>
          </p:nvCxnSpPr>
          <p:spPr>
            <a:xfrm rot="10800000">
              <a:off x="113538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5" name="Google Shape;515;p23"/>
            <p:cNvCxnSpPr/>
            <p:nvPr/>
          </p:nvCxnSpPr>
          <p:spPr>
            <a:xfrm rot="10800000">
              <a:off x="8382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4"/>
          <p:cNvSpPr/>
          <p:nvPr/>
        </p:nvSpPr>
        <p:spPr>
          <a:xfrm rot="-54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1F3864"/>
              </a:gs>
            </a:gsLst>
            <a:lin ang="12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4"/>
          <p:cNvSpPr/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4"/>
          <p:cNvSpPr/>
          <p:nvPr/>
        </p:nvSpPr>
        <p:spPr>
          <a:xfrm rot="-54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rgbClr val="9CC2E5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4" name="Google Shape;52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651891"/>
            <a:ext cx="11277600" cy="55542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4"/>
          <p:cNvGrpSpPr/>
          <p:nvPr/>
        </p:nvGrpSpPr>
        <p:grpSpPr>
          <a:xfrm>
            <a:off x="0" y="6926580"/>
            <a:ext cx="12192000" cy="137160"/>
            <a:chOff x="0" y="6926580"/>
            <a:chExt cx="12192000" cy="137160"/>
          </a:xfrm>
        </p:grpSpPr>
        <p:sp>
          <p:nvSpPr>
            <p:cNvPr id="526" name="Google Shape;526;p24"/>
            <p:cNvSpPr/>
            <p:nvPr/>
          </p:nvSpPr>
          <p:spPr>
            <a:xfrm>
              <a:off x="1135380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4"/>
            <p:cNvSpPr/>
            <p:nvPr/>
          </p:nvSpPr>
          <p:spPr>
            <a:xfrm>
              <a:off x="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28" name="Google Shape;528;p24"/>
            <p:cNvCxnSpPr/>
            <p:nvPr/>
          </p:nvCxnSpPr>
          <p:spPr>
            <a:xfrm rot="10800000">
              <a:off x="113538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9" name="Google Shape;529;p24"/>
            <p:cNvCxnSpPr/>
            <p:nvPr/>
          </p:nvCxnSpPr>
          <p:spPr>
            <a:xfrm rot="10800000">
              <a:off x="8382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530" name="Google Shape;530;p24"/>
          <p:cNvGrpSpPr/>
          <p:nvPr/>
        </p:nvGrpSpPr>
        <p:grpSpPr>
          <a:xfrm>
            <a:off x="0" y="-205740"/>
            <a:ext cx="12192000" cy="137160"/>
            <a:chOff x="0" y="-205740"/>
            <a:chExt cx="12192000" cy="137160"/>
          </a:xfrm>
        </p:grpSpPr>
        <p:sp>
          <p:nvSpPr>
            <p:cNvPr id="531" name="Google Shape;531;p24"/>
            <p:cNvSpPr/>
            <p:nvPr/>
          </p:nvSpPr>
          <p:spPr>
            <a:xfrm>
              <a:off x="1135380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24"/>
            <p:cNvSpPr/>
            <p:nvPr/>
          </p:nvSpPr>
          <p:spPr>
            <a:xfrm>
              <a:off x="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33" name="Google Shape;533;p24"/>
            <p:cNvCxnSpPr/>
            <p:nvPr/>
          </p:nvCxnSpPr>
          <p:spPr>
            <a:xfrm rot="10800000">
              <a:off x="113538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34" name="Google Shape;534;p24"/>
            <p:cNvCxnSpPr/>
            <p:nvPr/>
          </p:nvCxnSpPr>
          <p:spPr>
            <a:xfrm rot="10800000">
              <a:off x="8382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5"/>
          <p:cNvSpPr/>
          <p:nvPr/>
        </p:nvSpPr>
        <p:spPr>
          <a:xfrm rot="-54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1F3864"/>
              </a:gs>
            </a:gsLst>
            <a:lin ang="12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25"/>
          <p:cNvSpPr/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25"/>
          <p:cNvSpPr/>
          <p:nvPr/>
        </p:nvSpPr>
        <p:spPr>
          <a:xfrm rot="-54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rgbClr val="9CC2E5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3" name="Google Shape;543;p25"/>
          <p:cNvPicPr preferRelativeResize="0"/>
          <p:nvPr/>
        </p:nvPicPr>
        <p:blipFill rotWithShape="1">
          <a:blip r:embed="rId3">
            <a:alphaModFix/>
          </a:blip>
          <a:srcRect r="3706" b="1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4" name="Google Shape;544;p25"/>
          <p:cNvGrpSpPr/>
          <p:nvPr/>
        </p:nvGrpSpPr>
        <p:grpSpPr>
          <a:xfrm>
            <a:off x="0" y="6926580"/>
            <a:ext cx="12192000" cy="137160"/>
            <a:chOff x="0" y="6926580"/>
            <a:chExt cx="12192000" cy="137160"/>
          </a:xfrm>
        </p:grpSpPr>
        <p:sp>
          <p:nvSpPr>
            <p:cNvPr id="545" name="Google Shape;545;p25"/>
            <p:cNvSpPr/>
            <p:nvPr/>
          </p:nvSpPr>
          <p:spPr>
            <a:xfrm>
              <a:off x="1135380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25"/>
            <p:cNvSpPr/>
            <p:nvPr/>
          </p:nvSpPr>
          <p:spPr>
            <a:xfrm>
              <a:off x="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47" name="Google Shape;547;p25"/>
            <p:cNvCxnSpPr/>
            <p:nvPr/>
          </p:nvCxnSpPr>
          <p:spPr>
            <a:xfrm rot="10800000">
              <a:off x="113538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48" name="Google Shape;548;p25"/>
            <p:cNvCxnSpPr/>
            <p:nvPr/>
          </p:nvCxnSpPr>
          <p:spPr>
            <a:xfrm rot="10800000">
              <a:off x="8382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549" name="Google Shape;549;p25"/>
          <p:cNvGrpSpPr/>
          <p:nvPr/>
        </p:nvGrpSpPr>
        <p:grpSpPr>
          <a:xfrm>
            <a:off x="0" y="-205740"/>
            <a:ext cx="12192000" cy="137160"/>
            <a:chOff x="0" y="-205740"/>
            <a:chExt cx="12192000" cy="137160"/>
          </a:xfrm>
        </p:grpSpPr>
        <p:sp>
          <p:nvSpPr>
            <p:cNvPr id="550" name="Google Shape;550;p25"/>
            <p:cNvSpPr/>
            <p:nvPr/>
          </p:nvSpPr>
          <p:spPr>
            <a:xfrm>
              <a:off x="1135380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25"/>
            <p:cNvSpPr/>
            <p:nvPr/>
          </p:nvSpPr>
          <p:spPr>
            <a:xfrm>
              <a:off x="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52" name="Google Shape;552;p25"/>
            <p:cNvCxnSpPr/>
            <p:nvPr/>
          </p:nvCxnSpPr>
          <p:spPr>
            <a:xfrm rot="10800000">
              <a:off x="113538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3" name="Google Shape;553;p25"/>
            <p:cNvCxnSpPr/>
            <p:nvPr/>
          </p:nvCxnSpPr>
          <p:spPr>
            <a:xfrm rot="10800000">
              <a:off x="8382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26"/>
          <p:cNvSpPr/>
          <p:nvPr/>
        </p:nvSpPr>
        <p:spPr>
          <a:xfrm rot="-54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1F3864"/>
              </a:gs>
            </a:gsLst>
            <a:lin ang="12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26"/>
          <p:cNvSpPr/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26"/>
          <p:cNvSpPr/>
          <p:nvPr/>
        </p:nvSpPr>
        <p:spPr>
          <a:xfrm rot="-54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rgbClr val="9CC2E5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2" name="Google Shape;562;p26"/>
          <p:cNvPicPr preferRelativeResize="0"/>
          <p:nvPr/>
        </p:nvPicPr>
        <p:blipFill rotWithShape="1">
          <a:blip r:embed="rId3">
            <a:alphaModFix/>
          </a:blip>
          <a:srcRect r="7499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3" name="Google Shape;563;p26"/>
          <p:cNvGrpSpPr/>
          <p:nvPr/>
        </p:nvGrpSpPr>
        <p:grpSpPr>
          <a:xfrm>
            <a:off x="0" y="6926580"/>
            <a:ext cx="12192000" cy="137160"/>
            <a:chOff x="0" y="6926580"/>
            <a:chExt cx="12192000" cy="137160"/>
          </a:xfrm>
        </p:grpSpPr>
        <p:sp>
          <p:nvSpPr>
            <p:cNvPr id="564" name="Google Shape;564;p26"/>
            <p:cNvSpPr/>
            <p:nvPr/>
          </p:nvSpPr>
          <p:spPr>
            <a:xfrm>
              <a:off x="1135380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26"/>
            <p:cNvSpPr/>
            <p:nvPr/>
          </p:nvSpPr>
          <p:spPr>
            <a:xfrm>
              <a:off x="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66" name="Google Shape;566;p26"/>
            <p:cNvCxnSpPr/>
            <p:nvPr/>
          </p:nvCxnSpPr>
          <p:spPr>
            <a:xfrm rot="10800000">
              <a:off x="113538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7" name="Google Shape;567;p26"/>
            <p:cNvCxnSpPr/>
            <p:nvPr/>
          </p:nvCxnSpPr>
          <p:spPr>
            <a:xfrm rot="10800000">
              <a:off x="8382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568" name="Google Shape;568;p26"/>
          <p:cNvGrpSpPr/>
          <p:nvPr/>
        </p:nvGrpSpPr>
        <p:grpSpPr>
          <a:xfrm>
            <a:off x="0" y="-205740"/>
            <a:ext cx="12192000" cy="137160"/>
            <a:chOff x="0" y="-205740"/>
            <a:chExt cx="12192000" cy="137160"/>
          </a:xfrm>
        </p:grpSpPr>
        <p:sp>
          <p:nvSpPr>
            <p:cNvPr id="569" name="Google Shape;569;p26"/>
            <p:cNvSpPr/>
            <p:nvPr/>
          </p:nvSpPr>
          <p:spPr>
            <a:xfrm>
              <a:off x="1135380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26"/>
            <p:cNvSpPr/>
            <p:nvPr/>
          </p:nvSpPr>
          <p:spPr>
            <a:xfrm>
              <a:off x="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71" name="Google Shape;571;p26"/>
            <p:cNvCxnSpPr/>
            <p:nvPr/>
          </p:nvCxnSpPr>
          <p:spPr>
            <a:xfrm rot="10800000">
              <a:off x="113538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72" name="Google Shape;572;p26"/>
            <p:cNvCxnSpPr/>
            <p:nvPr/>
          </p:nvCxnSpPr>
          <p:spPr>
            <a:xfrm rot="10800000">
              <a:off x="8382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27"/>
          <p:cNvSpPr/>
          <p:nvPr/>
        </p:nvSpPr>
        <p:spPr>
          <a:xfrm rot="-54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1F3864"/>
              </a:gs>
            </a:gsLst>
            <a:lin ang="12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27"/>
          <p:cNvSpPr/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27"/>
          <p:cNvSpPr/>
          <p:nvPr/>
        </p:nvSpPr>
        <p:spPr>
          <a:xfrm rot="-54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rgbClr val="9CC2E5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1" name="Google Shape;581;p27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b="3298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7"/>
          <p:cNvGrpSpPr/>
          <p:nvPr/>
        </p:nvGrpSpPr>
        <p:grpSpPr>
          <a:xfrm>
            <a:off x="0" y="6926580"/>
            <a:ext cx="12192000" cy="137160"/>
            <a:chOff x="0" y="6926580"/>
            <a:chExt cx="12192000" cy="137160"/>
          </a:xfrm>
        </p:grpSpPr>
        <p:sp>
          <p:nvSpPr>
            <p:cNvPr id="583" name="Google Shape;583;p27"/>
            <p:cNvSpPr/>
            <p:nvPr/>
          </p:nvSpPr>
          <p:spPr>
            <a:xfrm>
              <a:off x="1135380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27"/>
            <p:cNvSpPr/>
            <p:nvPr/>
          </p:nvSpPr>
          <p:spPr>
            <a:xfrm>
              <a:off x="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85" name="Google Shape;585;p27"/>
            <p:cNvCxnSpPr/>
            <p:nvPr/>
          </p:nvCxnSpPr>
          <p:spPr>
            <a:xfrm rot="10800000">
              <a:off x="113538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86" name="Google Shape;586;p27"/>
            <p:cNvCxnSpPr/>
            <p:nvPr/>
          </p:nvCxnSpPr>
          <p:spPr>
            <a:xfrm rot="10800000">
              <a:off x="8382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587" name="Google Shape;587;p27"/>
          <p:cNvGrpSpPr/>
          <p:nvPr/>
        </p:nvGrpSpPr>
        <p:grpSpPr>
          <a:xfrm>
            <a:off x="0" y="-205740"/>
            <a:ext cx="12192000" cy="137160"/>
            <a:chOff x="0" y="-205740"/>
            <a:chExt cx="12192000" cy="137160"/>
          </a:xfrm>
        </p:grpSpPr>
        <p:sp>
          <p:nvSpPr>
            <p:cNvPr id="588" name="Google Shape;588;p27"/>
            <p:cNvSpPr/>
            <p:nvPr/>
          </p:nvSpPr>
          <p:spPr>
            <a:xfrm>
              <a:off x="1135380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27"/>
            <p:cNvSpPr/>
            <p:nvPr/>
          </p:nvSpPr>
          <p:spPr>
            <a:xfrm>
              <a:off x="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90" name="Google Shape;590;p27"/>
            <p:cNvCxnSpPr/>
            <p:nvPr/>
          </p:nvCxnSpPr>
          <p:spPr>
            <a:xfrm rot="10800000">
              <a:off x="113538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91" name="Google Shape;591;p27"/>
            <p:cNvCxnSpPr/>
            <p:nvPr/>
          </p:nvCxnSpPr>
          <p:spPr>
            <a:xfrm rot="10800000">
              <a:off x="8382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28"/>
          <p:cNvSpPr/>
          <p:nvPr/>
        </p:nvSpPr>
        <p:spPr>
          <a:xfrm rot="-54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1F3864"/>
              </a:gs>
            </a:gsLst>
            <a:lin ang="12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28"/>
          <p:cNvSpPr/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28"/>
          <p:cNvSpPr/>
          <p:nvPr/>
        </p:nvSpPr>
        <p:spPr>
          <a:xfrm rot="-54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rgbClr val="9CC2E5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0" name="Google Shape;600;p28"/>
          <p:cNvPicPr preferRelativeResize="0"/>
          <p:nvPr/>
        </p:nvPicPr>
        <p:blipFill rotWithShape="1">
          <a:blip r:embed="rId3">
            <a:alphaModFix/>
          </a:blip>
          <a:srcRect r="3706" b="1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1" name="Google Shape;601;p28"/>
          <p:cNvGrpSpPr/>
          <p:nvPr/>
        </p:nvGrpSpPr>
        <p:grpSpPr>
          <a:xfrm>
            <a:off x="0" y="6926580"/>
            <a:ext cx="12192000" cy="137160"/>
            <a:chOff x="0" y="6926580"/>
            <a:chExt cx="12192000" cy="137160"/>
          </a:xfrm>
        </p:grpSpPr>
        <p:sp>
          <p:nvSpPr>
            <p:cNvPr id="602" name="Google Shape;602;p28"/>
            <p:cNvSpPr/>
            <p:nvPr/>
          </p:nvSpPr>
          <p:spPr>
            <a:xfrm>
              <a:off x="1135380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28"/>
            <p:cNvSpPr/>
            <p:nvPr/>
          </p:nvSpPr>
          <p:spPr>
            <a:xfrm>
              <a:off x="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04" name="Google Shape;604;p28"/>
            <p:cNvCxnSpPr/>
            <p:nvPr/>
          </p:nvCxnSpPr>
          <p:spPr>
            <a:xfrm rot="10800000">
              <a:off x="113538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5" name="Google Shape;605;p28"/>
            <p:cNvCxnSpPr/>
            <p:nvPr/>
          </p:nvCxnSpPr>
          <p:spPr>
            <a:xfrm rot="10800000">
              <a:off x="8382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606" name="Google Shape;606;p28"/>
          <p:cNvGrpSpPr/>
          <p:nvPr/>
        </p:nvGrpSpPr>
        <p:grpSpPr>
          <a:xfrm>
            <a:off x="0" y="-205740"/>
            <a:ext cx="12192000" cy="137160"/>
            <a:chOff x="0" y="-205740"/>
            <a:chExt cx="12192000" cy="137160"/>
          </a:xfrm>
        </p:grpSpPr>
        <p:sp>
          <p:nvSpPr>
            <p:cNvPr id="607" name="Google Shape;607;p28"/>
            <p:cNvSpPr/>
            <p:nvPr/>
          </p:nvSpPr>
          <p:spPr>
            <a:xfrm>
              <a:off x="1135380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28"/>
            <p:cNvSpPr/>
            <p:nvPr/>
          </p:nvSpPr>
          <p:spPr>
            <a:xfrm>
              <a:off x="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09" name="Google Shape;609;p28"/>
            <p:cNvCxnSpPr/>
            <p:nvPr/>
          </p:nvCxnSpPr>
          <p:spPr>
            <a:xfrm rot="10800000">
              <a:off x="113538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0" name="Google Shape;610;p28"/>
            <p:cNvCxnSpPr/>
            <p:nvPr/>
          </p:nvCxnSpPr>
          <p:spPr>
            <a:xfrm rot="10800000">
              <a:off x="8382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29"/>
          <p:cNvSpPr/>
          <p:nvPr/>
        </p:nvSpPr>
        <p:spPr>
          <a:xfrm rot="-54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1F3864"/>
              </a:gs>
            </a:gsLst>
            <a:lin ang="12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29"/>
          <p:cNvSpPr/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29"/>
          <p:cNvSpPr/>
          <p:nvPr/>
        </p:nvSpPr>
        <p:spPr>
          <a:xfrm rot="-54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rgbClr val="9CC2E5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0" name="Google Shape;620;p29"/>
          <p:cNvGrpSpPr/>
          <p:nvPr/>
        </p:nvGrpSpPr>
        <p:grpSpPr>
          <a:xfrm>
            <a:off x="0" y="6926580"/>
            <a:ext cx="12192000" cy="137160"/>
            <a:chOff x="0" y="6926580"/>
            <a:chExt cx="12192000" cy="137160"/>
          </a:xfrm>
        </p:grpSpPr>
        <p:sp>
          <p:nvSpPr>
            <p:cNvPr id="621" name="Google Shape;621;p29"/>
            <p:cNvSpPr/>
            <p:nvPr/>
          </p:nvSpPr>
          <p:spPr>
            <a:xfrm>
              <a:off x="1135380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29"/>
            <p:cNvSpPr/>
            <p:nvPr/>
          </p:nvSpPr>
          <p:spPr>
            <a:xfrm>
              <a:off x="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23" name="Google Shape;623;p29"/>
            <p:cNvCxnSpPr/>
            <p:nvPr/>
          </p:nvCxnSpPr>
          <p:spPr>
            <a:xfrm rot="10800000">
              <a:off x="113538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4" name="Google Shape;624;p29"/>
            <p:cNvCxnSpPr/>
            <p:nvPr/>
          </p:nvCxnSpPr>
          <p:spPr>
            <a:xfrm rot="10800000">
              <a:off x="8382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625" name="Google Shape;625;p29"/>
          <p:cNvGrpSpPr/>
          <p:nvPr/>
        </p:nvGrpSpPr>
        <p:grpSpPr>
          <a:xfrm>
            <a:off x="0" y="-205740"/>
            <a:ext cx="12192000" cy="137160"/>
            <a:chOff x="0" y="-205740"/>
            <a:chExt cx="12192000" cy="137160"/>
          </a:xfrm>
        </p:grpSpPr>
        <p:sp>
          <p:nvSpPr>
            <p:cNvPr id="626" name="Google Shape;626;p29"/>
            <p:cNvSpPr/>
            <p:nvPr/>
          </p:nvSpPr>
          <p:spPr>
            <a:xfrm>
              <a:off x="1135380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29"/>
            <p:cNvSpPr/>
            <p:nvPr/>
          </p:nvSpPr>
          <p:spPr>
            <a:xfrm>
              <a:off x="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28" name="Google Shape;628;p29"/>
            <p:cNvCxnSpPr/>
            <p:nvPr/>
          </p:nvCxnSpPr>
          <p:spPr>
            <a:xfrm rot="10800000">
              <a:off x="113538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9" name="Google Shape;629;p29"/>
            <p:cNvCxnSpPr/>
            <p:nvPr/>
          </p:nvCxnSpPr>
          <p:spPr>
            <a:xfrm rot="10800000">
              <a:off x="8382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66948E3-131F-85C7-C3CF-0ECADD7D7E9C}"/>
              </a:ext>
            </a:extLst>
          </p:cNvPr>
          <p:cNvSpPr/>
          <p:nvPr/>
        </p:nvSpPr>
        <p:spPr>
          <a:xfrm>
            <a:off x="542926" y="428625"/>
            <a:ext cx="11187112" cy="60579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F61E7D-7C36-B92C-A6BB-700B773DAB72}"/>
              </a:ext>
            </a:extLst>
          </p:cNvPr>
          <p:cNvSpPr txBox="1"/>
          <p:nvPr/>
        </p:nvSpPr>
        <p:spPr>
          <a:xfrm>
            <a:off x="4192194" y="508954"/>
            <a:ext cx="454580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000" dirty="0">
                <a:solidFill>
                  <a:schemeClr val="bg1">
                    <a:lumMod val="65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Service Operation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68AE59-D57B-AF67-7D16-8F6E31EE3AB5}"/>
              </a:ext>
            </a:extLst>
          </p:cNvPr>
          <p:cNvSpPr txBox="1"/>
          <p:nvPr/>
        </p:nvSpPr>
        <p:spPr>
          <a:xfrm>
            <a:off x="1186229" y="1386117"/>
            <a:ext cx="9172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5000">
                <a:solidFill>
                  <a:schemeClr val="bg1">
                    <a:lumMod val="85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defRPr>
            </a:lvl1pPr>
          </a:lstStyle>
          <a:p>
            <a:pPr algn="l"/>
            <a:r>
              <a:rPr lang="en-IN" sz="3200" dirty="0">
                <a:solidFill>
                  <a:schemeClr val="bg1">
                    <a:lumMod val="65000"/>
                  </a:schemeClr>
                </a:solidFill>
              </a:rPr>
              <a:t>$ </a:t>
            </a:r>
            <a:r>
              <a:rPr lang="en-IN" sz="3200" dirty="0" err="1">
                <a:solidFill>
                  <a:schemeClr val="bg1">
                    <a:lumMod val="65000"/>
                  </a:schemeClr>
                </a:solidFill>
              </a:rPr>
              <a:t>sudo</a:t>
            </a:r>
            <a:r>
              <a:rPr lang="en-I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IN" sz="3200" dirty="0" err="1">
                <a:solidFill>
                  <a:schemeClr val="bg1">
                    <a:lumMod val="65000"/>
                  </a:schemeClr>
                </a:solidFill>
              </a:rPr>
              <a:t>systemctl</a:t>
            </a:r>
            <a:r>
              <a:rPr lang="en-IN" sz="3200" dirty="0">
                <a:solidFill>
                  <a:schemeClr val="bg1">
                    <a:lumMod val="65000"/>
                  </a:schemeClr>
                </a:solidFill>
              </a:rPr>
              <a:t> &lt;verb&gt; &lt;service-name&gt;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ABD3A7-7E98-BCB8-E65B-A39AC8FD31F1}"/>
              </a:ext>
            </a:extLst>
          </p:cNvPr>
          <p:cNvSpPr txBox="1"/>
          <p:nvPr/>
        </p:nvSpPr>
        <p:spPr>
          <a:xfrm>
            <a:off x="1227261" y="1981539"/>
            <a:ext cx="611468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4000">
                <a:solidFill>
                  <a:schemeClr val="bg1">
                    <a:lumMod val="85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defRPr>
            </a:lvl1pPr>
          </a:lstStyle>
          <a:p>
            <a:r>
              <a:rPr lang="en-IN" sz="2000" dirty="0">
                <a:solidFill>
                  <a:schemeClr val="bg1">
                    <a:lumMod val="65000"/>
                  </a:schemeClr>
                </a:solidFill>
              </a:rPr>
              <a:t>&lt;verb&gt; :  Any of following actions to perform on a Service</a:t>
            </a:r>
          </a:p>
          <a:p>
            <a:r>
              <a:rPr lang="en-IN" sz="1800" dirty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IN" sz="1800" b="1" i="1" dirty="0">
                <a:solidFill>
                  <a:schemeClr val="bg1">
                    <a:lumMod val="65000"/>
                  </a:schemeClr>
                </a:solidFill>
              </a:rPr>
              <a:t>status :</a:t>
            </a:r>
            <a:r>
              <a:rPr lang="en-IN" sz="18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IN" sz="1800" dirty="0">
                <a:solidFill>
                  <a:schemeClr val="bg1">
                    <a:lumMod val="65000"/>
                  </a:schemeClr>
                </a:solidFill>
              </a:rPr>
              <a:t>Display the status of a service</a:t>
            </a:r>
          </a:p>
          <a:p>
            <a:r>
              <a:rPr lang="en-IN" sz="1800" dirty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IN" sz="1800" b="1" i="1" dirty="0">
                <a:solidFill>
                  <a:schemeClr val="bg1">
                    <a:lumMod val="65000"/>
                  </a:schemeClr>
                </a:solidFill>
              </a:rPr>
              <a:t>stop : </a:t>
            </a:r>
            <a:r>
              <a:rPr lang="en-IN" sz="1800" dirty="0">
                <a:solidFill>
                  <a:schemeClr val="bg1">
                    <a:lumMod val="65000"/>
                  </a:schemeClr>
                </a:solidFill>
              </a:rPr>
              <a:t>Stops a Service</a:t>
            </a:r>
          </a:p>
          <a:p>
            <a:r>
              <a:rPr lang="en-IN" sz="1800" dirty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IN" sz="1800" b="1" i="1" dirty="0">
                <a:solidFill>
                  <a:schemeClr val="bg1">
                    <a:lumMod val="65000"/>
                  </a:schemeClr>
                </a:solidFill>
              </a:rPr>
              <a:t>start :</a:t>
            </a:r>
            <a:r>
              <a:rPr lang="en-IN" sz="18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IN" sz="1800" dirty="0">
                <a:solidFill>
                  <a:schemeClr val="bg1">
                    <a:lumMod val="65000"/>
                  </a:schemeClr>
                </a:solidFill>
              </a:rPr>
              <a:t>Starts a Service</a:t>
            </a:r>
          </a:p>
          <a:p>
            <a:r>
              <a:rPr lang="en-IN" sz="1800" dirty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IN" sz="1800" b="1" i="1" dirty="0">
                <a:solidFill>
                  <a:schemeClr val="bg1">
                    <a:lumMod val="65000"/>
                  </a:schemeClr>
                </a:solidFill>
              </a:rPr>
              <a:t>restart :</a:t>
            </a:r>
            <a:r>
              <a:rPr lang="en-IN" sz="1800" dirty="0">
                <a:solidFill>
                  <a:schemeClr val="bg1">
                    <a:lumMod val="65000"/>
                  </a:schemeClr>
                </a:solidFill>
              </a:rPr>
              <a:t> Restarts a Service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CC6E41-0934-D41A-331A-4A583A23BACB}"/>
              </a:ext>
            </a:extLst>
          </p:cNvPr>
          <p:cNvSpPr txBox="1"/>
          <p:nvPr/>
        </p:nvSpPr>
        <p:spPr>
          <a:xfrm>
            <a:off x="6499715" y="1990865"/>
            <a:ext cx="60936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400">
                <a:solidFill>
                  <a:schemeClr val="bg1">
                    <a:lumMod val="85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defRPr>
            </a:lvl1pPr>
          </a:lstStyle>
          <a:p>
            <a:r>
              <a:rPr lang="en-IN" sz="2000" dirty="0">
                <a:solidFill>
                  <a:schemeClr val="bg1">
                    <a:lumMod val="65000"/>
                  </a:schemeClr>
                </a:solidFill>
              </a:rPr>
              <a:t>&lt;service-name&gt; : Name of a service</a:t>
            </a:r>
          </a:p>
          <a:p>
            <a:endParaRPr lang="en-IN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B2069F-B6E7-71B0-365D-F36E79C1515E}"/>
              </a:ext>
            </a:extLst>
          </p:cNvPr>
          <p:cNvSpPr txBox="1"/>
          <p:nvPr/>
        </p:nvSpPr>
        <p:spPr>
          <a:xfrm>
            <a:off x="1258860" y="3651418"/>
            <a:ext cx="589917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400">
                <a:solidFill>
                  <a:schemeClr val="bg1">
                    <a:lumMod val="85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defRPr>
            </a:lvl1pPr>
          </a:lstStyle>
          <a:p>
            <a:r>
              <a:rPr lang="en-IN" sz="2000" dirty="0">
                <a:solidFill>
                  <a:schemeClr val="bg1">
                    <a:lumMod val="65000"/>
                  </a:schemeClr>
                </a:solidFill>
              </a:rPr>
              <a:t>Example:</a:t>
            </a:r>
          </a:p>
          <a:p>
            <a:r>
              <a:rPr lang="en-IN" sz="2000" b="1" dirty="0">
                <a:solidFill>
                  <a:schemeClr val="bg1">
                    <a:lumMod val="65000"/>
                  </a:schemeClr>
                </a:solidFill>
              </a:rPr>
              <a:t>$ </a:t>
            </a:r>
            <a:r>
              <a:rPr lang="en-IN" sz="2000" b="1" dirty="0" err="1">
                <a:solidFill>
                  <a:schemeClr val="bg1">
                    <a:lumMod val="65000"/>
                  </a:schemeClr>
                </a:solidFill>
              </a:rPr>
              <a:t>sudo</a:t>
            </a:r>
            <a:r>
              <a:rPr lang="en-IN" sz="20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IN" sz="2000" b="1" dirty="0" err="1">
                <a:solidFill>
                  <a:schemeClr val="bg1">
                    <a:lumMod val="65000"/>
                  </a:schemeClr>
                </a:solidFill>
              </a:rPr>
              <a:t>systemctl</a:t>
            </a:r>
            <a:r>
              <a:rPr lang="en-IN" sz="2000" b="1" dirty="0">
                <a:solidFill>
                  <a:schemeClr val="bg1">
                    <a:lumMod val="65000"/>
                  </a:schemeClr>
                </a:solidFill>
              </a:rPr>
              <a:t> status </a:t>
            </a:r>
            <a:r>
              <a:rPr lang="en-IN" sz="2000" b="1" dirty="0" err="1">
                <a:solidFill>
                  <a:schemeClr val="bg1">
                    <a:lumMod val="65000"/>
                  </a:schemeClr>
                </a:solidFill>
              </a:rPr>
              <a:t>systemd-networkd</a:t>
            </a:r>
            <a:endParaRPr lang="en-IN" sz="2000" b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IN" sz="1600" dirty="0">
                <a:solidFill>
                  <a:schemeClr val="bg1">
                    <a:lumMod val="65000"/>
                  </a:schemeClr>
                </a:solidFill>
              </a:rPr>
              <a:t>● </a:t>
            </a:r>
            <a:r>
              <a:rPr lang="en-IN" sz="1600" dirty="0" err="1">
                <a:solidFill>
                  <a:schemeClr val="bg1">
                    <a:lumMod val="65000"/>
                  </a:schemeClr>
                </a:solidFill>
              </a:rPr>
              <a:t>systemd-networkd.service</a:t>
            </a:r>
            <a:r>
              <a:rPr lang="en-IN" sz="1600" dirty="0">
                <a:solidFill>
                  <a:schemeClr val="bg1">
                    <a:lumMod val="65000"/>
                  </a:schemeClr>
                </a:solidFill>
              </a:rPr>
              <a:t> - Network Configuration</a:t>
            </a:r>
          </a:p>
          <a:p>
            <a:r>
              <a:rPr lang="en-IN" sz="1600" dirty="0">
                <a:solidFill>
                  <a:schemeClr val="bg1">
                    <a:lumMod val="65000"/>
                  </a:schemeClr>
                </a:solidFill>
              </a:rPr>
              <a:t>     Loaded: loaded (/lib/</a:t>
            </a:r>
            <a:r>
              <a:rPr lang="en-IN" sz="1600" dirty="0" err="1">
                <a:solidFill>
                  <a:schemeClr val="bg1">
                    <a:lumMod val="65000"/>
                  </a:schemeClr>
                </a:solidFill>
              </a:rPr>
              <a:t>systemd</a:t>
            </a:r>
            <a:r>
              <a:rPr lang="en-IN" sz="1600" dirty="0">
                <a:solidFill>
                  <a:schemeClr val="bg1">
                    <a:lumMod val="65000"/>
                  </a:schemeClr>
                </a:solidFill>
              </a:rPr>
              <a:t>/system/</a:t>
            </a:r>
            <a:r>
              <a:rPr lang="en-IN" sz="1600" dirty="0" err="1">
                <a:solidFill>
                  <a:schemeClr val="bg1">
                    <a:lumMod val="65000"/>
                  </a:schemeClr>
                </a:solidFill>
              </a:rPr>
              <a:t>systemd-networkd.service</a:t>
            </a:r>
            <a:r>
              <a:rPr lang="en-IN" sz="1600" dirty="0">
                <a:solidFill>
                  <a:schemeClr val="bg1">
                    <a:lumMod val="65000"/>
                  </a:schemeClr>
                </a:solidFill>
              </a:rPr>
              <a:t>; enabled; vendor &gt;</a:t>
            </a:r>
          </a:p>
          <a:p>
            <a:r>
              <a:rPr lang="en-IN" sz="1600" b="1" dirty="0">
                <a:solidFill>
                  <a:schemeClr val="bg1">
                    <a:lumMod val="65000"/>
                  </a:schemeClr>
                </a:solidFill>
              </a:rPr>
              <a:t>     Active: active </a:t>
            </a:r>
            <a:r>
              <a:rPr lang="en-IN" sz="1600" dirty="0">
                <a:solidFill>
                  <a:schemeClr val="bg1">
                    <a:lumMod val="65000"/>
                  </a:schemeClr>
                </a:solidFill>
              </a:rPr>
              <a:t>(running) since Tue 2024-04-02 23:53:59 UTC; 4h 55min ago</a:t>
            </a:r>
          </a:p>
          <a:p>
            <a:r>
              <a:rPr lang="en-IN" sz="1600" dirty="0" err="1">
                <a:solidFill>
                  <a:schemeClr val="bg1">
                    <a:lumMod val="65000"/>
                  </a:schemeClr>
                </a:solidFill>
              </a:rPr>
              <a:t>TriggeredBy</a:t>
            </a:r>
            <a:r>
              <a:rPr lang="en-IN" sz="1600" dirty="0">
                <a:solidFill>
                  <a:schemeClr val="bg1">
                    <a:lumMod val="65000"/>
                  </a:schemeClr>
                </a:solidFill>
              </a:rPr>
              <a:t>: ● </a:t>
            </a:r>
            <a:r>
              <a:rPr lang="en-IN" sz="1600" dirty="0" err="1">
                <a:solidFill>
                  <a:schemeClr val="bg1">
                    <a:lumMod val="65000"/>
                  </a:schemeClr>
                </a:solidFill>
              </a:rPr>
              <a:t>systemd-networkd.socket</a:t>
            </a:r>
            <a:endParaRPr lang="en-IN" sz="16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IN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FA4450-E184-0923-29C5-05C465434C41}"/>
              </a:ext>
            </a:extLst>
          </p:cNvPr>
          <p:cNvSpPr txBox="1"/>
          <p:nvPr/>
        </p:nvSpPr>
        <p:spPr>
          <a:xfrm>
            <a:off x="7007990" y="3792398"/>
            <a:ext cx="58991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2400">
                <a:solidFill>
                  <a:schemeClr val="bg1">
                    <a:lumMod val="85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defRPr>
            </a:lvl1pPr>
          </a:lstStyle>
          <a:p>
            <a:r>
              <a:rPr lang="en-IN" sz="2000" dirty="0">
                <a:solidFill>
                  <a:schemeClr val="bg1">
                    <a:lumMod val="65000"/>
                  </a:schemeClr>
                </a:solidFill>
              </a:rPr>
              <a:t>Example:</a:t>
            </a:r>
          </a:p>
          <a:p>
            <a:r>
              <a:rPr lang="en-IN" sz="2000" b="1" dirty="0">
                <a:solidFill>
                  <a:schemeClr val="bg1">
                    <a:lumMod val="65000"/>
                  </a:schemeClr>
                </a:solidFill>
              </a:rPr>
              <a:t>$ </a:t>
            </a:r>
            <a:r>
              <a:rPr lang="en-IN" sz="2000" b="1" dirty="0" err="1">
                <a:solidFill>
                  <a:schemeClr val="bg1">
                    <a:lumMod val="65000"/>
                  </a:schemeClr>
                </a:solidFill>
              </a:rPr>
              <a:t>sudo</a:t>
            </a:r>
            <a:r>
              <a:rPr lang="en-IN" sz="20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IN" sz="2000" b="1" dirty="0" err="1">
                <a:solidFill>
                  <a:schemeClr val="bg1">
                    <a:lumMod val="65000"/>
                  </a:schemeClr>
                </a:solidFill>
              </a:rPr>
              <a:t>systemctl</a:t>
            </a:r>
            <a:r>
              <a:rPr lang="en-IN" sz="2000" b="1" dirty="0">
                <a:solidFill>
                  <a:schemeClr val="bg1">
                    <a:lumMod val="65000"/>
                  </a:schemeClr>
                </a:solidFill>
              </a:rPr>
              <a:t> stop </a:t>
            </a:r>
            <a:r>
              <a:rPr lang="en-IN" sz="2000" b="1" dirty="0" err="1">
                <a:solidFill>
                  <a:schemeClr val="bg1">
                    <a:lumMod val="65000"/>
                  </a:schemeClr>
                </a:solidFill>
              </a:rPr>
              <a:t>systemd-networkd</a:t>
            </a:r>
            <a:endParaRPr lang="en-IN" sz="2000" b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IN" sz="2000" b="1" dirty="0">
                <a:solidFill>
                  <a:schemeClr val="bg1">
                    <a:lumMod val="65000"/>
                  </a:schemeClr>
                </a:solidFill>
              </a:rPr>
              <a:t>$ </a:t>
            </a:r>
            <a:r>
              <a:rPr lang="en-IN" sz="2000" b="1" dirty="0" err="1">
                <a:solidFill>
                  <a:schemeClr val="bg1">
                    <a:lumMod val="65000"/>
                  </a:schemeClr>
                </a:solidFill>
              </a:rPr>
              <a:t>sudo</a:t>
            </a:r>
            <a:r>
              <a:rPr lang="en-IN" sz="20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IN" sz="2000" b="1" dirty="0" err="1">
                <a:solidFill>
                  <a:schemeClr val="bg1">
                    <a:lumMod val="65000"/>
                  </a:schemeClr>
                </a:solidFill>
              </a:rPr>
              <a:t>systemctl</a:t>
            </a:r>
            <a:r>
              <a:rPr lang="en-IN" sz="2000" b="1" dirty="0">
                <a:solidFill>
                  <a:schemeClr val="bg1">
                    <a:lumMod val="65000"/>
                  </a:schemeClr>
                </a:solidFill>
              </a:rPr>
              <a:t> start </a:t>
            </a:r>
            <a:r>
              <a:rPr lang="en-IN" sz="2000" b="1" dirty="0" err="1">
                <a:solidFill>
                  <a:schemeClr val="bg1">
                    <a:lumMod val="65000"/>
                  </a:schemeClr>
                </a:solidFill>
              </a:rPr>
              <a:t>systemd-networkd</a:t>
            </a:r>
            <a:endParaRPr lang="en-IN" sz="2000" b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IN" sz="2000" b="1" dirty="0">
                <a:solidFill>
                  <a:schemeClr val="bg1">
                    <a:lumMod val="65000"/>
                  </a:schemeClr>
                </a:solidFill>
              </a:rPr>
              <a:t>$ </a:t>
            </a:r>
            <a:r>
              <a:rPr lang="en-IN" sz="2000" b="1" dirty="0" err="1">
                <a:solidFill>
                  <a:schemeClr val="bg1">
                    <a:lumMod val="65000"/>
                  </a:schemeClr>
                </a:solidFill>
              </a:rPr>
              <a:t>sudo</a:t>
            </a:r>
            <a:r>
              <a:rPr lang="en-IN" sz="20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IN" sz="2000" b="1" dirty="0" err="1">
                <a:solidFill>
                  <a:schemeClr val="bg1">
                    <a:lumMod val="65000"/>
                  </a:schemeClr>
                </a:solidFill>
              </a:rPr>
              <a:t>systemctl</a:t>
            </a:r>
            <a:r>
              <a:rPr lang="en-IN" sz="2000" b="1" dirty="0">
                <a:solidFill>
                  <a:schemeClr val="bg1">
                    <a:lumMod val="65000"/>
                  </a:schemeClr>
                </a:solidFill>
              </a:rPr>
              <a:t> restart </a:t>
            </a:r>
            <a:r>
              <a:rPr lang="en-IN" sz="2000" b="1" dirty="0" err="1">
                <a:solidFill>
                  <a:schemeClr val="bg1">
                    <a:lumMod val="65000"/>
                  </a:schemeClr>
                </a:solidFill>
              </a:rPr>
              <a:t>systemd-networkd</a:t>
            </a:r>
            <a:endParaRPr lang="en-IN" sz="2000" b="1" dirty="0">
              <a:solidFill>
                <a:schemeClr val="bg1">
                  <a:lumMod val="65000"/>
                </a:schemeClr>
              </a:solidFill>
            </a:endParaRPr>
          </a:p>
          <a:p>
            <a:endParaRPr lang="en-IN" sz="2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3"/>
          <p:cNvSpPr/>
          <p:nvPr/>
        </p:nvSpPr>
        <p:spPr>
          <a:xfrm rot="-54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1F3864"/>
              </a:gs>
            </a:gsLst>
            <a:lin ang="12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3"/>
          <p:cNvSpPr/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3"/>
          <p:cNvSpPr/>
          <p:nvPr/>
        </p:nvSpPr>
        <p:spPr>
          <a:xfrm rot="-54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rgbClr val="9CC2E5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9348" y="457200"/>
            <a:ext cx="10473303" cy="594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3"/>
          <p:cNvGrpSpPr/>
          <p:nvPr/>
        </p:nvGrpSpPr>
        <p:grpSpPr>
          <a:xfrm>
            <a:off x="0" y="6926580"/>
            <a:ext cx="12192000" cy="137160"/>
            <a:chOff x="0" y="6926580"/>
            <a:chExt cx="12192000" cy="137160"/>
          </a:xfrm>
        </p:grpSpPr>
        <p:sp>
          <p:nvSpPr>
            <p:cNvPr id="132" name="Google Shape;132;p3"/>
            <p:cNvSpPr/>
            <p:nvPr/>
          </p:nvSpPr>
          <p:spPr>
            <a:xfrm>
              <a:off x="1135380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4" name="Google Shape;134;p3"/>
            <p:cNvCxnSpPr/>
            <p:nvPr/>
          </p:nvCxnSpPr>
          <p:spPr>
            <a:xfrm rot="10800000">
              <a:off x="113538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5" name="Google Shape;135;p3"/>
            <p:cNvCxnSpPr/>
            <p:nvPr/>
          </p:nvCxnSpPr>
          <p:spPr>
            <a:xfrm rot="10800000">
              <a:off x="8382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36" name="Google Shape;136;p3"/>
          <p:cNvGrpSpPr/>
          <p:nvPr/>
        </p:nvGrpSpPr>
        <p:grpSpPr>
          <a:xfrm>
            <a:off x="0" y="-205740"/>
            <a:ext cx="12192000" cy="137160"/>
            <a:chOff x="0" y="-205740"/>
            <a:chExt cx="12192000" cy="137160"/>
          </a:xfrm>
        </p:grpSpPr>
        <p:sp>
          <p:nvSpPr>
            <p:cNvPr id="137" name="Google Shape;137;p3"/>
            <p:cNvSpPr/>
            <p:nvPr/>
          </p:nvSpPr>
          <p:spPr>
            <a:xfrm>
              <a:off x="1135380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9" name="Google Shape;139;p3"/>
            <p:cNvCxnSpPr/>
            <p:nvPr/>
          </p:nvCxnSpPr>
          <p:spPr>
            <a:xfrm rot="10800000">
              <a:off x="113538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0" name="Google Shape;140;p3"/>
            <p:cNvCxnSpPr/>
            <p:nvPr/>
          </p:nvCxnSpPr>
          <p:spPr>
            <a:xfrm rot="10800000">
              <a:off x="8382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41" name="Google Shape;141;p3"/>
          <p:cNvSpPr/>
          <p:nvPr/>
        </p:nvSpPr>
        <p:spPr>
          <a:xfrm>
            <a:off x="9812250" y="457200"/>
            <a:ext cx="1520400" cy="594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" name="Google Shape;14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01950" y="557818"/>
            <a:ext cx="779450" cy="7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30"/>
          <p:cNvSpPr/>
          <p:nvPr/>
        </p:nvSpPr>
        <p:spPr>
          <a:xfrm rot="-54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1F3864"/>
              </a:gs>
            </a:gsLst>
            <a:lin ang="12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30"/>
          <p:cNvSpPr/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30"/>
          <p:cNvSpPr/>
          <p:nvPr/>
        </p:nvSpPr>
        <p:spPr>
          <a:xfrm rot="-54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rgbClr val="9CC2E5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8" name="Google Shape;638;p30"/>
          <p:cNvPicPr preferRelativeResize="0"/>
          <p:nvPr/>
        </p:nvPicPr>
        <p:blipFill rotWithShape="1">
          <a:blip r:embed="rId3">
            <a:alphaModFix/>
          </a:blip>
          <a:srcRect l="2967" r="4056" b="-2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9" name="Google Shape;639;p30"/>
          <p:cNvGrpSpPr/>
          <p:nvPr/>
        </p:nvGrpSpPr>
        <p:grpSpPr>
          <a:xfrm>
            <a:off x="0" y="6926580"/>
            <a:ext cx="12192000" cy="137160"/>
            <a:chOff x="0" y="6926580"/>
            <a:chExt cx="12192000" cy="137160"/>
          </a:xfrm>
        </p:grpSpPr>
        <p:sp>
          <p:nvSpPr>
            <p:cNvPr id="640" name="Google Shape;640;p30"/>
            <p:cNvSpPr/>
            <p:nvPr/>
          </p:nvSpPr>
          <p:spPr>
            <a:xfrm>
              <a:off x="1135380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30"/>
            <p:cNvSpPr/>
            <p:nvPr/>
          </p:nvSpPr>
          <p:spPr>
            <a:xfrm>
              <a:off x="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42" name="Google Shape;642;p30"/>
            <p:cNvCxnSpPr/>
            <p:nvPr/>
          </p:nvCxnSpPr>
          <p:spPr>
            <a:xfrm rot="10800000">
              <a:off x="113538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3" name="Google Shape;643;p30"/>
            <p:cNvCxnSpPr/>
            <p:nvPr/>
          </p:nvCxnSpPr>
          <p:spPr>
            <a:xfrm rot="10800000">
              <a:off x="8382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644" name="Google Shape;644;p30"/>
          <p:cNvGrpSpPr/>
          <p:nvPr/>
        </p:nvGrpSpPr>
        <p:grpSpPr>
          <a:xfrm>
            <a:off x="0" y="-205740"/>
            <a:ext cx="12192000" cy="137160"/>
            <a:chOff x="0" y="-205740"/>
            <a:chExt cx="12192000" cy="137160"/>
          </a:xfrm>
        </p:grpSpPr>
        <p:sp>
          <p:nvSpPr>
            <p:cNvPr id="645" name="Google Shape;645;p30"/>
            <p:cNvSpPr/>
            <p:nvPr/>
          </p:nvSpPr>
          <p:spPr>
            <a:xfrm>
              <a:off x="1135380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30"/>
            <p:cNvSpPr/>
            <p:nvPr/>
          </p:nvSpPr>
          <p:spPr>
            <a:xfrm>
              <a:off x="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47" name="Google Shape;647;p30"/>
            <p:cNvCxnSpPr/>
            <p:nvPr/>
          </p:nvCxnSpPr>
          <p:spPr>
            <a:xfrm rot="10800000">
              <a:off x="113538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8" name="Google Shape;648;p30"/>
            <p:cNvCxnSpPr/>
            <p:nvPr/>
          </p:nvCxnSpPr>
          <p:spPr>
            <a:xfrm rot="10800000">
              <a:off x="8382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31"/>
          <p:cNvSpPr/>
          <p:nvPr/>
        </p:nvSpPr>
        <p:spPr>
          <a:xfrm rot="-54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1F3864"/>
              </a:gs>
            </a:gsLst>
            <a:lin ang="12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31"/>
          <p:cNvSpPr/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31"/>
          <p:cNvSpPr/>
          <p:nvPr/>
        </p:nvSpPr>
        <p:spPr>
          <a:xfrm rot="-54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rgbClr val="9CC2E5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7" name="Google Shape;65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595503"/>
            <a:ext cx="11277600" cy="56669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8" name="Google Shape;658;p31"/>
          <p:cNvGrpSpPr/>
          <p:nvPr/>
        </p:nvGrpSpPr>
        <p:grpSpPr>
          <a:xfrm>
            <a:off x="0" y="6926580"/>
            <a:ext cx="12192000" cy="137160"/>
            <a:chOff x="0" y="6926580"/>
            <a:chExt cx="12192000" cy="137160"/>
          </a:xfrm>
        </p:grpSpPr>
        <p:sp>
          <p:nvSpPr>
            <p:cNvPr id="659" name="Google Shape;659;p31"/>
            <p:cNvSpPr/>
            <p:nvPr/>
          </p:nvSpPr>
          <p:spPr>
            <a:xfrm>
              <a:off x="1135380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31"/>
            <p:cNvSpPr/>
            <p:nvPr/>
          </p:nvSpPr>
          <p:spPr>
            <a:xfrm>
              <a:off x="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61" name="Google Shape;661;p31"/>
            <p:cNvCxnSpPr/>
            <p:nvPr/>
          </p:nvCxnSpPr>
          <p:spPr>
            <a:xfrm rot="10800000">
              <a:off x="113538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62" name="Google Shape;662;p31"/>
            <p:cNvCxnSpPr/>
            <p:nvPr/>
          </p:nvCxnSpPr>
          <p:spPr>
            <a:xfrm rot="10800000">
              <a:off x="8382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663" name="Google Shape;663;p31"/>
          <p:cNvGrpSpPr/>
          <p:nvPr/>
        </p:nvGrpSpPr>
        <p:grpSpPr>
          <a:xfrm>
            <a:off x="0" y="-205740"/>
            <a:ext cx="12192000" cy="137160"/>
            <a:chOff x="0" y="-205740"/>
            <a:chExt cx="12192000" cy="137160"/>
          </a:xfrm>
        </p:grpSpPr>
        <p:sp>
          <p:nvSpPr>
            <p:cNvPr id="664" name="Google Shape;664;p31"/>
            <p:cNvSpPr/>
            <p:nvPr/>
          </p:nvSpPr>
          <p:spPr>
            <a:xfrm>
              <a:off x="1135380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66" name="Google Shape;666;p31"/>
            <p:cNvCxnSpPr/>
            <p:nvPr/>
          </p:nvCxnSpPr>
          <p:spPr>
            <a:xfrm rot="10800000">
              <a:off x="113538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67" name="Google Shape;667;p31"/>
            <p:cNvCxnSpPr/>
            <p:nvPr/>
          </p:nvCxnSpPr>
          <p:spPr>
            <a:xfrm rot="10800000">
              <a:off x="8382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32"/>
          <p:cNvSpPr/>
          <p:nvPr/>
        </p:nvSpPr>
        <p:spPr>
          <a:xfrm rot="-54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1F3864"/>
              </a:gs>
            </a:gsLst>
            <a:lin ang="12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32"/>
          <p:cNvSpPr/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32"/>
          <p:cNvSpPr/>
          <p:nvPr/>
        </p:nvSpPr>
        <p:spPr>
          <a:xfrm rot="-54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rgbClr val="9CC2E5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6" name="Google Shape;676;p32"/>
          <p:cNvPicPr preferRelativeResize="0"/>
          <p:nvPr/>
        </p:nvPicPr>
        <p:blipFill rotWithShape="1">
          <a:blip r:embed="rId3">
            <a:alphaModFix/>
          </a:blip>
          <a:srcRect r="2280" b="-1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7" name="Google Shape;677;p32"/>
          <p:cNvGrpSpPr/>
          <p:nvPr/>
        </p:nvGrpSpPr>
        <p:grpSpPr>
          <a:xfrm>
            <a:off x="0" y="6926580"/>
            <a:ext cx="12192000" cy="137160"/>
            <a:chOff x="0" y="6926580"/>
            <a:chExt cx="12192000" cy="137160"/>
          </a:xfrm>
        </p:grpSpPr>
        <p:sp>
          <p:nvSpPr>
            <p:cNvPr id="678" name="Google Shape;678;p32"/>
            <p:cNvSpPr/>
            <p:nvPr/>
          </p:nvSpPr>
          <p:spPr>
            <a:xfrm>
              <a:off x="1135380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32"/>
            <p:cNvSpPr/>
            <p:nvPr/>
          </p:nvSpPr>
          <p:spPr>
            <a:xfrm>
              <a:off x="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80" name="Google Shape;680;p32"/>
            <p:cNvCxnSpPr/>
            <p:nvPr/>
          </p:nvCxnSpPr>
          <p:spPr>
            <a:xfrm rot="10800000">
              <a:off x="113538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1" name="Google Shape;681;p32"/>
            <p:cNvCxnSpPr/>
            <p:nvPr/>
          </p:nvCxnSpPr>
          <p:spPr>
            <a:xfrm rot="10800000">
              <a:off x="8382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682" name="Google Shape;682;p32"/>
          <p:cNvGrpSpPr/>
          <p:nvPr/>
        </p:nvGrpSpPr>
        <p:grpSpPr>
          <a:xfrm>
            <a:off x="0" y="-205740"/>
            <a:ext cx="12192000" cy="137160"/>
            <a:chOff x="0" y="-205740"/>
            <a:chExt cx="12192000" cy="137160"/>
          </a:xfrm>
        </p:grpSpPr>
        <p:sp>
          <p:nvSpPr>
            <p:cNvPr id="683" name="Google Shape;683;p32"/>
            <p:cNvSpPr/>
            <p:nvPr/>
          </p:nvSpPr>
          <p:spPr>
            <a:xfrm>
              <a:off x="1135380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32"/>
            <p:cNvSpPr/>
            <p:nvPr/>
          </p:nvSpPr>
          <p:spPr>
            <a:xfrm>
              <a:off x="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85" name="Google Shape;685;p32"/>
            <p:cNvCxnSpPr/>
            <p:nvPr/>
          </p:nvCxnSpPr>
          <p:spPr>
            <a:xfrm rot="10800000">
              <a:off x="113538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6" name="Google Shape;686;p32"/>
            <p:cNvCxnSpPr/>
            <p:nvPr/>
          </p:nvCxnSpPr>
          <p:spPr>
            <a:xfrm rot="10800000">
              <a:off x="8382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2F61F24-6CCD-649D-AD67-90F3F88B4417}"/>
              </a:ext>
            </a:extLst>
          </p:cNvPr>
          <p:cNvSpPr/>
          <p:nvPr/>
        </p:nvSpPr>
        <p:spPr>
          <a:xfrm>
            <a:off x="1625601" y="3505200"/>
            <a:ext cx="4975224" cy="4340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dirty="0">
                <a:solidFill>
                  <a:srgbClr val="94A272"/>
                </a:solidFill>
                <a:latin typeface="+mj-lt"/>
                <a:cs typeface="Aparajita" panose="02020603050405020304" pitchFamily="18" charset="0"/>
              </a:rPr>
              <a:t>/etc/os-release – </a:t>
            </a:r>
            <a:r>
              <a:rPr lang="en-IN" sz="1800" dirty="0">
                <a:solidFill>
                  <a:srgbClr val="A6A6A8"/>
                </a:solidFill>
                <a:latin typeface="+mj-lt"/>
                <a:cs typeface="Aparajita" panose="02020603050405020304" pitchFamily="18" charset="0"/>
              </a:rPr>
              <a:t>Check OS version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33"/>
          <p:cNvSpPr/>
          <p:nvPr/>
        </p:nvSpPr>
        <p:spPr>
          <a:xfrm rot="-54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1F3864"/>
              </a:gs>
            </a:gsLst>
            <a:lin ang="12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33"/>
          <p:cNvSpPr/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33"/>
          <p:cNvSpPr/>
          <p:nvPr/>
        </p:nvSpPr>
        <p:spPr>
          <a:xfrm rot="-54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rgbClr val="9CC2E5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6" name="Google Shape;696;p33"/>
          <p:cNvGrpSpPr/>
          <p:nvPr/>
        </p:nvGrpSpPr>
        <p:grpSpPr>
          <a:xfrm>
            <a:off x="0" y="6926580"/>
            <a:ext cx="12192000" cy="137160"/>
            <a:chOff x="0" y="6926580"/>
            <a:chExt cx="12192000" cy="137160"/>
          </a:xfrm>
        </p:grpSpPr>
        <p:sp>
          <p:nvSpPr>
            <p:cNvPr id="697" name="Google Shape;697;p33"/>
            <p:cNvSpPr/>
            <p:nvPr/>
          </p:nvSpPr>
          <p:spPr>
            <a:xfrm>
              <a:off x="1135380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33"/>
            <p:cNvSpPr/>
            <p:nvPr/>
          </p:nvSpPr>
          <p:spPr>
            <a:xfrm>
              <a:off x="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99" name="Google Shape;699;p33"/>
            <p:cNvCxnSpPr/>
            <p:nvPr/>
          </p:nvCxnSpPr>
          <p:spPr>
            <a:xfrm rot="10800000">
              <a:off x="113538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00" name="Google Shape;700;p33"/>
            <p:cNvCxnSpPr/>
            <p:nvPr/>
          </p:nvCxnSpPr>
          <p:spPr>
            <a:xfrm rot="10800000">
              <a:off x="8382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701" name="Google Shape;701;p33"/>
          <p:cNvGrpSpPr/>
          <p:nvPr/>
        </p:nvGrpSpPr>
        <p:grpSpPr>
          <a:xfrm>
            <a:off x="0" y="-205740"/>
            <a:ext cx="12192000" cy="137160"/>
            <a:chOff x="0" y="-205740"/>
            <a:chExt cx="12192000" cy="137160"/>
          </a:xfrm>
        </p:grpSpPr>
        <p:sp>
          <p:nvSpPr>
            <p:cNvPr id="702" name="Google Shape;702;p33"/>
            <p:cNvSpPr/>
            <p:nvPr/>
          </p:nvSpPr>
          <p:spPr>
            <a:xfrm>
              <a:off x="1135380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33"/>
            <p:cNvSpPr/>
            <p:nvPr/>
          </p:nvSpPr>
          <p:spPr>
            <a:xfrm>
              <a:off x="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04" name="Google Shape;704;p33"/>
            <p:cNvCxnSpPr/>
            <p:nvPr/>
          </p:nvCxnSpPr>
          <p:spPr>
            <a:xfrm rot="10800000">
              <a:off x="113538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05" name="Google Shape;705;p33"/>
            <p:cNvCxnSpPr/>
            <p:nvPr/>
          </p:nvCxnSpPr>
          <p:spPr>
            <a:xfrm rot="10800000">
              <a:off x="8382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3D94860-645C-8547-CB80-64E3E1A0560F}"/>
              </a:ext>
            </a:extLst>
          </p:cNvPr>
          <p:cNvSpPr/>
          <p:nvPr/>
        </p:nvSpPr>
        <p:spPr>
          <a:xfrm>
            <a:off x="542926" y="428625"/>
            <a:ext cx="11187112" cy="60579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35259E-981B-6A3B-B804-D2D50021EA69}"/>
              </a:ext>
            </a:extLst>
          </p:cNvPr>
          <p:cNvSpPr txBox="1"/>
          <p:nvPr/>
        </p:nvSpPr>
        <p:spPr>
          <a:xfrm>
            <a:off x="4192194" y="508954"/>
            <a:ext cx="454580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000" dirty="0">
                <a:solidFill>
                  <a:schemeClr val="bg1">
                    <a:lumMod val="65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Package Operation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722C1-11E2-56FB-6570-754B02C76D94}"/>
              </a:ext>
            </a:extLst>
          </p:cNvPr>
          <p:cNvSpPr txBox="1"/>
          <p:nvPr/>
        </p:nvSpPr>
        <p:spPr>
          <a:xfrm>
            <a:off x="1186229" y="1386117"/>
            <a:ext cx="9172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5000">
                <a:solidFill>
                  <a:schemeClr val="bg1">
                    <a:lumMod val="85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defRPr>
            </a:lvl1pPr>
          </a:lstStyle>
          <a:p>
            <a:pPr algn="l"/>
            <a:r>
              <a:rPr lang="en-IN" sz="3200" dirty="0">
                <a:solidFill>
                  <a:schemeClr val="bg1">
                    <a:lumMod val="65000"/>
                  </a:schemeClr>
                </a:solidFill>
              </a:rPr>
              <a:t>$ </a:t>
            </a:r>
            <a:r>
              <a:rPr lang="en-IN" sz="3200" dirty="0" err="1">
                <a:solidFill>
                  <a:schemeClr val="bg1">
                    <a:lumMod val="65000"/>
                  </a:schemeClr>
                </a:solidFill>
              </a:rPr>
              <a:t>sudo</a:t>
            </a:r>
            <a:r>
              <a:rPr lang="en-IN" sz="3200" dirty="0">
                <a:solidFill>
                  <a:schemeClr val="bg1">
                    <a:lumMod val="65000"/>
                  </a:schemeClr>
                </a:solidFill>
              </a:rPr>
              <a:t> apt install &lt;package-name&gt;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53C9CF-6B83-F841-9AE5-D37D0BD76BAB}"/>
              </a:ext>
            </a:extLst>
          </p:cNvPr>
          <p:cNvSpPr txBox="1"/>
          <p:nvPr/>
        </p:nvSpPr>
        <p:spPr>
          <a:xfrm>
            <a:off x="1227261" y="1981539"/>
            <a:ext cx="6114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4000">
                <a:solidFill>
                  <a:schemeClr val="bg1">
                    <a:lumMod val="85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defRPr>
            </a:lvl1pPr>
          </a:lstStyle>
          <a:p>
            <a:r>
              <a:rPr lang="en-IN" sz="2000" dirty="0">
                <a:solidFill>
                  <a:schemeClr val="bg1">
                    <a:lumMod val="65000"/>
                  </a:schemeClr>
                </a:solidFill>
              </a:rPr>
              <a:t>Example:</a:t>
            </a:r>
          </a:p>
          <a:p>
            <a:r>
              <a:rPr lang="en-IN" sz="2000" dirty="0">
                <a:solidFill>
                  <a:schemeClr val="bg1">
                    <a:lumMod val="65000"/>
                  </a:schemeClr>
                </a:solidFill>
              </a:rPr>
              <a:t>$ </a:t>
            </a:r>
            <a:r>
              <a:rPr lang="en-IN" sz="2000" dirty="0" err="1">
                <a:solidFill>
                  <a:schemeClr val="bg1">
                    <a:lumMod val="65000"/>
                  </a:schemeClr>
                </a:solidFill>
              </a:rPr>
              <a:t>sudo</a:t>
            </a:r>
            <a:r>
              <a:rPr lang="en-IN" sz="2000" dirty="0">
                <a:solidFill>
                  <a:schemeClr val="bg1">
                    <a:lumMod val="65000"/>
                  </a:schemeClr>
                </a:solidFill>
              </a:rPr>
              <a:t> apt install git</a:t>
            </a:r>
            <a:endParaRPr lang="en-IN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9D5983-E38A-5EA9-258F-663A035B0F46}"/>
              </a:ext>
            </a:extLst>
          </p:cNvPr>
          <p:cNvSpPr txBox="1"/>
          <p:nvPr/>
        </p:nvSpPr>
        <p:spPr>
          <a:xfrm>
            <a:off x="1186229" y="3219211"/>
            <a:ext cx="9172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5000">
                <a:solidFill>
                  <a:schemeClr val="bg1">
                    <a:lumMod val="85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defRPr>
            </a:lvl1pPr>
          </a:lstStyle>
          <a:p>
            <a:pPr algn="l"/>
            <a:r>
              <a:rPr lang="en-IN" sz="3200" dirty="0">
                <a:solidFill>
                  <a:schemeClr val="bg1">
                    <a:lumMod val="65000"/>
                  </a:schemeClr>
                </a:solidFill>
              </a:rPr>
              <a:t>$ </a:t>
            </a:r>
            <a:r>
              <a:rPr lang="en-IN" sz="3200" dirty="0" err="1">
                <a:solidFill>
                  <a:schemeClr val="bg1">
                    <a:lumMod val="65000"/>
                  </a:schemeClr>
                </a:solidFill>
              </a:rPr>
              <a:t>sudo</a:t>
            </a:r>
            <a:r>
              <a:rPr lang="en-IN" sz="3200" dirty="0">
                <a:solidFill>
                  <a:schemeClr val="bg1">
                    <a:lumMod val="65000"/>
                  </a:schemeClr>
                </a:solidFill>
              </a:rPr>
              <a:t> apt remove &lt;package-name&gt;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A2D09-F28F-EFC4-8A6A-12E426376365}"/>
              </a:ext>
            </a:extLst>
          </p:cNvPr>
          <p:cNvSpPr txBox="1"/>
          <p:nvPr/>
        </p:nvSpPr>
        <p:spPr>
          <a:xfrm>
            <a:off x="1227261" y="3814633"/>
            <a:ext cx="6114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4000">
                <a:solidFill>
                  <a:schemeClr val="bg1">
                    <a:lumMod val="85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defRPr>
            </a:lvl1pPr>
          </a:lstStyle>
          <a:p>
            <a:r>
              <a:rPr lang="en-IN" sz="2000" dirty="0">
                <a:solidFill>
                  <a:schemeClr val="bg1">
                    <a:lumMod val="65000"/>
                  </a:schemeClr>
                </a:solidFill>
              </a:rPr>
              <a:t>Example:</a:t>
            </a:r>
          </a:p>
          <a:p>
            <a:r>
              <a:rPr lang="en-IN" sz="2000" dirty="0">
                <a:solidFill>
                  <a:schemeClr val="bg1">
                    <a:lumMod val="65000"/>
                  </a:schemeClr>
                </a:solidFill>
              </a:rPr>
              <a:t>$ </a:t>
            </a:r>
            <a:r>
              <a:rPr lang="en-IN" sz="2000" dirty="0" err="1">
                <a:solidFill>
                  <a:schemeClr val="bg1">
                    <a:lumMod val="65000"/>
                  </a:schemeClr>
                </a:solidFill>
              </a:rPr>
              <a:t>sudo</a:t>
            </a:r>
            <a:r>
              <a:rPr lang="en-IN" sz="2000" dirty="0">
                <a:solidFill>
                  <a:schemeClr val="bg1">
                    <a:lumMod val="65000"/>
                  </a:schemeClr>
                </a:solidFill>
              </a:rPr>
              <a:t> apt remove git</a:t>
            </a:r>
            <a:endParaRPr lang="en-IN" sz="1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0" name="Google Shape;710;p34"/>
          <p:cNvGrpSpPr/>
          <p:nvPr/>
        </p:nvGrpSpPr>
        <p:grpSpPr>
          <a:xfrm>
            <a:off x="0" y="6926580"/>
            <a:ext cx="12192000" cy="137160"/>
            <a:chOff x="0" y="6926580"/>
            <a:chExt cx="12192000" cy="137160"/>
          </a:xfrm>
        </p:grpSpPr>
        <p:sp>
          <p:nvSpPr>
            <p:cNvPr id="711" name="Google Shape;711;p34"/>
            <p:cNvSpPr/>
            <p:nvPr/>
          </p:nvSpPr>
          <p:spPr>
            <a:xfrm>
              <a:off x="1135380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34"/>
            <p:cNvSpPr/>
            <p:nvPr/>
          </p:nvSpPr>
          <p:spPr>
            <a:xfrm>
              <a:off x="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3" name="Google Shape;713;p34"/>
            <p:cNvCxnSpPr/>
            <p:nvPr/>
          </p:nvCxnSpPr>
          <p:spPr>
            <a:xfrm rot="10800000">
              <a:off x="113538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4" name="Google Shape;714;p34"/>
            <p:cNvCxnSpPr/>
            <p:nvPr/>
          </p:nvCxnSpPr>
          <p:spPr>
            <a:xfrm rot="10800000">
              <a:off x="8382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715" name="Google Shape;715;p34"/>
          <p:cNvGrpSpPr/>
          <p:nvPr/>
        </p:nvGrpSpPr>
        <p:grpSpPr>
          <a:xfrm>
            <a:off x="0" y="-205740"/>
            <a:ext cx="12192000" cy="137160"/>
            <a:chOff x="0" y="-205740"/>
            <a:chExt cx="12192000" cy="137160"/>
          </a:xfrm>
        </p:grpSpPr>
        <p:sp>
          <p:nvSpPr>
            <p:cNvPr id="716" name="Google Shape;716;p34"/>
            <p:cNvSpPr/>
            <p:nvPr/>
          </p:nvSpPr>
          <p:spPr>
            <a:xfrm>
              <a:off x="1135380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34"/>
            <p:cNvSpPr/>
            <p:nvPr/>
          </p:nvSpPr>
          <p:spPr>
            <a:xfrm>
              <a:off x="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8" name="Google Shape;718;p34"/>
            <p:cNvCxnSpPr/>
            <p:nvPr/>
          </p:nvCxnSpPr>
          <p:spPr>
            <a:xfrm rot="10800000">
              <a:off x="113538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9" name="Google Shape;719;p34"/>
            <p:cNvCxnSpPr/>
            <p:nvPr/>
          </p:nvCxnSpPr>
          <p:spPr>
            <a:xfrm rot="10800000">
              <a:off x="8382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20" name="Google Shape;720;p34"/>
          <p:cNvSpPr txBox="1"/>
          <p:nvPr/>
        </p:nvSpPr>
        <p:spPr>
          <a:xfrm>
            <a:off x="3635575" y="2429200"/>
            <a:ext cx="53046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34"/>
          <p:cNvSpPr/>
          <p:nvPr/>
        </p:nvSpPr>
        <p:spPr>
          <a:xfrm rot="-5400000" flipH="1">
            <a:off x="2667000" y="-2666546"/>
            <a:ext cx="6858000" cy="12191100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1F3864"/>
              </a:gs>
            </a:gsLst>
            <a:lin ang="12000143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34"/>
          <p:cNvSpPr/>
          <p:nvPr/>
        </p:nvSpPr>
        <p:spPr>
          <a:xfrm rot="10800000" flipH="1">
            <a:off x="450" y="150"/>
            <a:ext cx="9105000" cy="6857700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12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34"/>
          <p:cNvSpPr/>
          <p:nvPr/>
        </p:nvSpPr>
        <p:spPr>
          <a:xfrm>
            <a:off x="694075" y="525213"/>
            <a:ext cx="10791000" cy="57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34"/>
          <p:cNvSpPr txBox="1"/>
          <p:nvPr/>
        </p:nvSpPr>
        <p:spPr>
          <a:xfrm>
            <a:off x="3319800" y="2429200"/>
            <a:ext cx="55524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sz="9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5" name="Google Shape;7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4350" y="637343"/>
            <a:ext cx="779450" cy="7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4"/>
          <p:cNvGrpSpPr/>
          <p:nvPr/>
        </p:nvGrpSpPr>
        <p:grpSpPr>
          <a:xfrm>
            <a:off x="0" y="6926580"/>
            <a:ext cx="12192000" cy="137160"/>
            <a:chOff x="0" y="6926580"/>
            <a:chExt cx="12192000" cy="137160"/>
          </a:xfrm>
        </p:grpSpPr>
        <p:sp>
          <p:nvSpPr>
            <p:cNvPr id="148" name="Google Shape;148;p4"/>
            <p:cNvSpPr/>
            <p:nvPr/>
          </p:nvSpPr>
          <p:spPr>
            <a:xfrm>
              <a:off x="1135380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0" name="Google Shape;150;p4"/>
            <p:cNvCxnSpPr/>
            <p:nvPr/>
          </p:nvCxnSpPr>
          <p:spPr>
            <a:xfrm rot="10800000">
              <a:off x="113538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1" name="Google Shape;151;p4"/>
            <p:cNvCxnSpPr/>
            <p:nvPr/>
          </p:nvCxnSpPr>
          <p:spPr>
            <a:xfrm rot="10800000">
              <a:off x="8382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52" name="Google Shape;152;p4"/>
          <p:cNvGrpSpPr/>
          <p:nvPr/>
        </p:nvGrpSpPr>
        <p:grpSpPr>
          <a:xfrm>
            <a:off x="0" y="-205740"/>
            <a:ext cx="12192000" cy="137160"/>
            <a:chOff x="0" y="-205740"/>
            <a:chExt cx="12192000" cy="137160"/>
          </a:xfrm>
        </p:grpSpPr>
        <p:sp>
          <p:nvSpPr>
            <p:cNvPr id="153" name="Google Shape;153;p4"/>
            <p:cNvSpPr/>
            <p:nvPr/>
          </p:nvSpPr>
          <p:spPr>
            <a:xfrm>
              <a:off x="1135380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5" name="Google Shape;155;p4"/>
            <p:cNvCxnSpPr/>
            <p:nvPr/>
          </p:nvCxnSpPr>
          <p:spPr>
            <a:xfrm rot="10800000">
              <a:off x="113538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6" name="Google Shape;156;p4"/>
            <p:cNvCxnSpPr/>
            <p:nvPr/>
          </p:nvCxnSpPr>
          <p:spPr>
            <a:xfrm rot="10800000">
              <a:off x="8382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57" name="Google Shape;15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462" y="300037"/>
            <a:ext cx="11649075" cy="625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4"/>
          <p:cNvSpPr/>
          <p:nvPr/>
        </p:nvSpPr>
        <p:spPr>
          <a:xfrm>
            <a:off x="10080425" y="300025"/>
            <a:ext cx="1840200" cy="594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" name="Google Shape;159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53800" y="115468"/>
            <a:ext cx="779450" cy="7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5"/>
          <p:cNvGrpSpPr/>
          <p:nvPr/>
        </p:nvGrpSpPr>
        <p:grpSpPr>
          <a:xfrm>
            <a:off x="0" y="6926580"/>
            <a:ext cx="12192000" cy="137160"/>
            <a:chOff x="0" y="6926580"/>
            <a:chExt cx="12192000" cy="137160"/>
          </a:xfrm>
        </p:grpSpPr>
        <p:sp>
          <p:nvSpPr>
            <p:cNvPr id="165" name="Google Shape;165;p5"/>
            <p:cNvSpPr/>
            <p:nvPr/>
          </p:nvSpPr>
          <p:spPr>
            <a:xfrm>
              <a:off x="1135380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7" name="Google Shape;167;p5"/>
            <p:cNvCxnSpPr/>
            <p:nvPr/>
          </p:nvCxnSpPr>
          <p:spPr>
            <a:xfrm rot="10800000">
              <a:off x="113538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8" name="Google Shape;168;p5"/>
            <p:cNvCxnSpPr/>
            <p:nvPr/>
          </p:nvCxnSpPr>
          <p:spPr>
            <a:xfrm rot="10800000">
              <a:off x="8382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69" name="Google Shape;169;p5"/>
          <p:cNvGrpSpPr/>
          <p:nvPr/>
        </p:nvGrpSpPr>
        <p:grpSpPr>
          <a:xfrm>
            <a:off x="0" y="-205740"/>
            <a:ext cx="12192000" cy="137160"/>
            <a:chOff x="0" y="-205740"/>
            <a:chExt cx="12192000" cy="137160"/>
          </a:xfrm>
        </p:grpSpPr>
        <p:sp>
          <p:nvSpPr>
            <p:cNvPr id="170" name="Google Shape;170;p5"/>
            <p:cNvSpPr/>
            <p:nvPr/>
          </p:nvSpPr>
          <p:spPr>
            <a:xfrm>
              <a:off x="1135380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72" name="Google Shape;172;p5"/>
            <p:cNvCxnSpPr/>
            <p:nvPr/>
          </p:nvCxnSpPr>
          <p:spPr>
            <a:xfrm rot="10800000">
              <a:off x="113538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3" name="Google Shape;173;p5"/>
            <p:cNvCxnSpPr/>
            <p:nvPr/>
          </p:nvCxnSpPr>
          <p:spPr>
            <a:xfrm rot="10800000">
              <a:off x="8382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74" name="Google Shape;17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850" y="461962"/>
            <a:ext cx="11544300" cy="593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5"/>
          <p:cNvSpPr/>
          <p:nvPr/>
        </p:nvSpPr>
        <p:spPr>
          <a:xfrm>
            <a:off x="9997800" y="457200"/>
            <a:ext cx="1870500" cy="594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Google Shape;176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53800" y="100968"/>
            <a:ext cx="779450" cy="7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037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6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8268" y="643467"/>
            <a:ext cx="10175464" cy="55710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6"/>
          <p:cNvGrpSpPr/>
          <p:nvPr/>
        </p:nvGrpSpPr>
        <p:grpSpPr>
          <a:xfrm>
            <a:off x="0" y="6926580"/>
            <a:ext cx="12192000" cy="137160"/>
            <a:chOff x="0" y="6926580"/>
            <a:chExt cx="12192000" cy="137160"/>
          </a:xfrm>
        </p:grpSpPr>
        <p:sp>
          <p:nvSpPr>
            <p:cNvPr id="185" name="Google Shape;185;p6"/>
            <p:cNvSpPr/>
            <p:nvPr/>
          </p:nvSpPr>
          <p:spPr>
            <a:xfrm>
              <a:off x="1135380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87" name="Google Shape;187;p6"/>
            <p:cNvCxnSpPr/>
            <p:nvPr/>
          </p:nvCxnSpPr>
          <p:spPr>
            <a:xfrm rot="10800000">
              <a:off x="113538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8" name="Google Shape;188;p6"/>
            <p:cNvCxnSpPr/>
            <p:nvPr/>
          </p:nvCxnSpPr>
          <p:spPr>
            <a:xfrm rot="10800000">
              <a:off x="8382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89" name="Google Shape;189;p6"/>
          <p:cNvGrpSpPr/>
          <p:nvPr/>
        </p:nvGrpSpPr>
        <p:grpSpPr>
          <a:xfrm>
            <a:off x="0" y="-205740"/>
            <a:ext cx="12192000" cy="137160"/>
            <a:chOff x="0" y="-205740"/>
            <a:chExt cx="12192000" cy="137160"/>
          </a:xfrm>
        </p:grpSpPr>
        <p:sp>
          <p:nvSpPr>
            <p:cNvPr id="190" name="Google Shape;190;p6"/>
            <p:cNvSpPr/>
            <p:nvPr/>
          </p:nvSpPr>
          <p:spPr>
            <a:xfrm>
              <a:off x="1135380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92" name="Google Shape;192;p6"/>
            <p:cNvCxnSpPr/>
            <p:nvPr/>
          </p:nvCxnSpPr>
          <p:spPr>
            <a:xfrm rot="10800000">
              <a:off x="113538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3" name="Google Shape;193;p6"/>
            <p:cNvCxnSpPr/>
            <p:nvPr/>
          </p:nvCxnSpPr>
          <p:spPr>
            <a:xfrm rot="10800000">
              <a:off x="8382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94" name="Google Shape;194;p6"/>
          <p:cNvSpPr/>
          <p:nvPr/>
        </p:nvSpPr>
        <p:spPr>
          <a:xfrm>
            <a:off x="9663325" y="643475"/>
            <a:ext cx="1690500" cy="431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5" name="Google Shape;19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23400" y="560718"/>
            <a:ext cx="779450" cy="7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1" name="Google Shape;201;p7"/>
          <p:cNvGrpSpPr/>
          <p:nvPr/>
        </p:nvGrpSpPr>
        <p:grpSpPr>
          <a:xfrm>
            <a:off x="-1" y="-1"/>
            <a:ext cx="12191999" cy="6858001"/>
            <a:chOff x="7467600" y="0"/>
            <a:chExt cx="4724400" cy="6858000"/>
          </a:xfrm>
        </p:grpSpPr>
        <p:sp>
          <p:nvSpPr>
            <p:cNvPr id="202" name="Google Shape;202;p7"/>
            <p:cNvSpPr/>
            <p:nvPr/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rgbClr val="E1EFD8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7"/>
          <p:cNvSpPr/>
          <p:nvPr/>
        </p:nvSpPr>
        <p:spPr>
          <a:xfrm>
            <a:off x="0" y="0"/>
            <a:ext cx="12192002" cy="6858000"/>
          </a:xfrm>
          <a:custGeom>
            <a:avLst/>
            <a:gdLst/>
            <a:ahLst/>
            <a:cxnLst/>
            <a:rect l="l" t="t" r="r" b="b"/>
            <a:pathLst>
              <a:path w="12192002" h="6858000" extrusionOk="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close/>
                <a:moveTo>
                  <a:pt x="7392322" y="6658238"/>
                </a:moveTo>
                <a:cubicBezTo>
                  <a:pt x="7466250" y="6681109"/>
                  <a:pt x="7539706" y="6707100"/>
                  <a:pt x="7611337" y="6732821"/>
                </a:cubicBezTo>
                <a:cubicBezTo>
                  <a:pt x="7723489" y="6773078"/>
                  <a:pt x="7838666" y="6813801"/>
                  <a:pt x="7955762" y="6842006"/>
                </a:cubicBezTo>
                <a:cubicBezTo>
                  <a:pt x="7825893" y="6763794"/>
                  <a:pt x="7655160" y="6705586"/>
                  <a:pt x="7512455" y="6674734"/>
                </a:cubicBezTo>
                <a:close/>
                <a:moveTo>
                  <a:pt x="9928143" y="6515312"/>
                </a:moveTo>
                <a:lnTo>
                  <a:pt x="9753801" y="6525103"/>
                </a:lnTo>
                <a:cubicBezTo>
                  <a:pt x="9696294" y="6528458"/>
                  <a:pt x="9636969" y="6531530"/>
                  <a:pt x="9578027" y="6532104"/>
                </a:cubicBezTo>
                <a:cubicBezTo>
                  <a:pt x="9526546" y="6532538"/>
                  <a:pt x="9474842" y="6530381"/>
                  <a:pt x="9424342" y="6528403"/>
                </a:cubicBezTo>
                <a:cubicBezTo>
                  <a:pt x="9283243" y="6523421"/>
                  <a:pt x="9137206" y="6518329"/>
                  <a:pt x="9001907" y="6560369"/>
                </a:cubicBezTo>
                <a:cubicBezTo>
                  <a:pt x="8974564" y="6568983"/>
                  <a:pt x="8948144" y="6579668"/>
                  <a:pt x="8922138" y="6591702"/>
                </a:cubicBezTo>
                <a:cubicBezTo>
                  <a:pt x="8976395" y="6597451"/>
                  <a:pt x="9031633" y="6600803"/>
                  <a:pt x="9087550" y="6599765"/>
                </a:cubicBezTo>
                <a:cubicBezTo>
                  <a:pt x="9228396" y="6598297"/>
                  <a:pt x="9371812" y="6576077"/>
                  <a:pt x="9512475" y="6563693"/>
                </a:cubicBezTo>
                <a:cubicBezTo>
                  <a:pt x="9626059" y="6554204"/>
                  <a:pt x="9898686" y="6537707"/>
                  <a:pt x="9928143" y="6515312"/>
                </a:cubicBezTo>
                <a:close/>
                <a:moveTo>
                  <a:pt x="9351220" y="6459370"/>
                </a:moveTo>
                <a:cubicBezTo>
                  <a:pt x="9225400" y="6463303"/>
                  <a:pt x="9098278" y="6481291"/>
                  <a:pt x="8999756" y="6529929"/>
                </a:cubicBezTo>
                <a:cubicBezTo>
                  <a:pt x="9138083" y="6488352"/>
                  <a:pt x="9284119" y="6493450"/>
                  <a:pt x="9425830" y="6498517"/>
                </a:cubicBezTo>
                <a:cubicBezTo>
                  <a:pt x="9476320" y="6500495"/>
                  <a:pt x="9528123" y="6502029"/>
                  <a:pt x="9578307" y="6502035"/>
                </a:cubicBezTo>
                <a:cubicBezTo>
                  <a:pt x="9636540" y="6501999"/>
                  <a:pt x="9695359" y="6498204"/>
                  <a:pt x="9752771" y="6495471"/>
                </a:cubicBezTo>
                <a:lnTo>
                  <a:pt x="9852779" y="6489665"/>
                </a:lnTo>
                <a:cubicBezTo>
                  <a:pt x="9815758" y="6484629"/>
                  <a:pt x="9764024" y="6478620"/>
                  <a:pt x="9694862" y="6473140"/>
                </a:cubicBezTo>
                <a:cubicBezTo>
                  <a:pt x="9601553" y="6465560"/>
                  <a:pt x="9477038" y="6455438"/>
                  <a:pt x="9351220" y="6459370"/>
                </a:cubicBez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7254615" y="5911918"/>
                </a:moveTo>
                <a:cubicBezTo>
                  <a:pt x="7274645" y="5934852"/>
                  <a:pt x="7294062" y="5957691"/>
                  <a:pt x="7312589" y="5982309"/>
                </a:cubicBezTo>
                <a:cubicBezTo>
                  <a:pt x="7413753" y="6114421"/>
                  <a:pt x="7483941" y="6266763"/>
                  <a:pt x="7580896" y="6402069"/>
                </a:cubicBezTo>
                <a:cubicBezTo>
                  <a:pt x="7695169" y="6561808"/>
                  <a:pt x="7849203" y="6676399"/>
                  <a:pt x="7990862" y="6807025"/>
                </a:cubicBezTo>
                <a:cubicBezTo>
                  <a:pt x="7962703" y="6748256"/>
                  <a:pt x="7917173" y="6697712"/>
                  <a:pt x="7871964" y="6649139"/>
                </a:cubicBezTo>
                <a:lnTo>
                  <a:pt x="7859674" y="6636358"/>
                </a:lnTo>
                <a:cubicBezTo>
                  <a:pt x="7748530" y="6516822"/>
                  <a:pt x="7645260" y="6386311"/>
                  <a:pt x="7545050" y="6260110"/>
                </a:cubicBezTo>
                <a:cubicBezTo>
                  <a:pt x="7452767" y="6142819"/>
                  <a:pt x="7357042" y="6023723"/>
                  <a:pt x="7254615" y="5911918"/>
                </a:cubicBezTo>
                <a:close/>
                <a:moveTo>
                  <a:pt x="9078855" y="5884754"/>
                </a:moveTo>
                <a:cubicBezTo>
                  <a:pt x="8942634" y="6070158"/>
                  <a:pt x="8787932" y="6315508"/>
                  <a:pt x="8825188" y="6496752"/>
                </a:cubicBezTo>
                <a:cubicBezTo>
                  <a:pt x="8871718" y="6270055"/>
                  <a:pt x="8975231" y="6063621"/>
                  <a:pt x="9078855" y="5884754"/>
                </a:cubicBezTo>
                <a:close/>
                <a:moveTo>
                  <a:pt x="9113805" y="5883072"/>
                </a:moveTo>
                <a:cubicBezTo>
                  <a:pt x="9009770" y="6060592"/>
                  <a:pt x="8903644" y="6267900"/>
                  <a:pt x="8855200" y="6494950"/>
                </a:cubicBezTo>
                <a:cubicBezTo>
                  <a:pt x="8971799" y="6300136"/>
                  <a:pt x="9069545" y="6103069"/>
                  <a:pt x="9113805" y="5883072"/>
                </a:cubicBezTo>
                <a:close/>
                <a:moveTo>
                  <a:pt x="9123940" y="5825040"/>
                </a:moveTo>
                <a:cubicBezTo>
                  <a:pt x="9123142" y="5826205"/>
                  <a:pt x="9122347" y="5827360"/>
                  <a:pt x="9120846" y="5829053"/>
                </a:cubicBezTo>
                <a:lnTo>
                  <a:pt x="9123267" y="5829425"/>
                </a:ln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1" y="6488842"/>
                  <a:pt x="5947416" y="6574846"/>
                </a:cubicBezTo>
                <a:cubicBezTo>
                  <a:pt x="5894674" y="6327329"/>
                  <a:pt x="5793017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10097724" y="5591852"/>
                </a:moveTo>
                <a:cubicBezTo>
                  <a:pt x="9944682" y="5593954"/>
                  <a:pt x="9791714" y="5611746"/>
                  <a:pt x="9645248" y="5630119"/>
                </a:cubicBezTo>
                <a:cubicBezTo>
                  <a:pt x="9610727" y="5634568"/>
                  <a:pt x="9577456" y="5639754"/>
                  <a:pt x="9543858" y="5650510"/>
                </a:cubicBezTo>
                <a:cubicBezTo>
                  <a:pt x="9550063" y="5662642"/>
                  <a:pt x="9629757" y="5633895"/>
                  <a:pt x="9681648" y="5629828"/>
                </a:cubicBezTo>
                <a:cubicBezTo>
                  <a:pt x="9969341" y="5609845"/>
                  <a:pt x="10272689" y="5655720"/>
                  <a:pt x="10557846" y="5601337"/>
                </a:cubicBezTo>
                <a:cubicBezTo>
                  <a:pt x="10473933" y="5611321"/>
                  <a:pt x="10386637" y="5605065"/>
                  <a:pt x="10301704" y="5598847"/>
                </a:cubicBezTo>
                <a:cubicBezTo>
                  <a:pt x="10284536" y="5597562"/>
                  <a:pt x="10267371" y="5596280"/>
                  <a:pt x="10250553" y="5595539"/>
                </a:cubicBezTo>
                <a:cubicBezTo>
                  <a:pt x="10199759" y="5592194"/>
                  <a:pt x="10148737" y="5591152"/>
                  <a:pt x="10097724" y="5591852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7015907" y="5541548"/>
                </a:moveTo>
                <a:cubicBezTo>
                  <a:pt x="7100896" y="5613517"/>
                  <a:pt x="7181386" y="5690562"/>
                  <a:pt x="7259646" y="5765985"/>
                </a:cubicBezTo>
                <a:cubicBezTo>
                  <a:pt x="7425913" y="5926010"/>
                  <a:pt x="7598167" y="6091445"/>
                  <a:pt x="7741483" y="6279980"/>
                </a:cubicBezTo>
                <a:cubicBezTo>
                  <a:pt x="7847640" y="6419905"/>
                  <a:pt x="7937072" y="6571994"/>
                  <a:pt x="8008941" y="6733560"/>
                </a:cubicBezTo>
                <a:cubicBezTo>
                  <a:pt x="8009955" y="6694639"/>
                  <a:pt x="8010548" y="6654374"/>
                  <a:pt x="7999234" y="6610993"/>
                </a:cubicBezTo>
                <a:cubicBezTo>
                  <a:pt x="7958140" y="6454784"/>
                  <a:pt x="7815502" y="6314397"/>
                  <a:pt x="7715154" y="6197148"/>
                </a:cubicBezTo>
                <a:cubicBezTo>
                  <a:pt x="7576575" y="6034314"/>
                  <a:pt x="7431075" y="5876188"/>
                  <a:pt x="7271900" y="5734551"/>
                </a:cubicBezTo>
                <a:cubicBezTo>
                  <a:pt x="7230409" y="5698079"/>
                  <a:pt x="7098810" y="5590772"/>
                  <a:pt x="7015907" y="5541548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lnTo>
                  <a:pt x="2665418" y="6132756"/>
                </a:ln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10218664" y="5525300"/>
                </a:moveTo>
                <a:cubicBezTo>
                  <a:pt x="10171755" y="5524070"/>
                  <a:pt x="10126463" y="5525064"/>
                  <a:pt x="10086154" y="5525937"/>
                </a:cubicBezTo>
                <a:cubicBezTo>
                  <a:pt x="9975638" y="5528402"/>
                  <a:pt x="9876341" y="5531370"/>
                  <a:pt x="9778614" y="5550189"/>
                </a:cubicBezTo>
                <a:cubicBezTo>
                  <a:pt x="9714017" y="5562376"/>
                  <a:pt x="9654494" y="5581286"/>
                  <a:pt x="9601703" y="5605852"/>
                </a:cubicBezTo>
                <a:cubicBezTo>
                  <a:pt x="9614985" y="5603489"/>
                  <a:pt x="9628056" y="5602024"/>
                  <a:pt x="9641684" y="5600203"/>
                </a:cubicBezTo>
                <a:cubicBezTo>
                  <a:pt x="9838075" y="5575001"/>
                  <a:pt x="10046725" y="5551921"/>
                  <a:pt x="10252799" y="5564971"/>
                </a:cubicBezTo>
                <a:lnTo>
                  <a:pt x="10304297" y="5568822"/>
                </a:lnTo>
                <a:cubicBezTo>
                  <a:pt x="10380931" y="5574228"/>
                  <a:pt x="10459361" y="5580014"/>
                  <a:pt x="10533945" y="5573703"/>
                </a:cubicBezTo>
                <a:cubicBezTo>
                  <a:pt x="10504378" y="5568851"/>
                  <a:pt x="10475221" y="5562210"/>
                  <a:pt x="10446061" y="5555562"/>
                </a:cubicBezTo>
                <a:cubicBezTo>
                  <a:pt x="10417803" y="5549116"/>
                  <a:pt x="10389545" y="5542665"/>
                  <a:pt x="10360877" y="5538004"/>
                </a:cubicBezTo>
                <a:cubicBezTo>
                  <a:pt x="10314101" y="5529982"/>
                  <a:pt x="10265574" y="5526529"/>
                  <a:pt x="10218664" y="5525300"/>
                </a:cubicBezTo>
                <a:close/>
                <a:moveTo>
                  <a:pt x="6946849" y="5523271"/>
                </a:moveTo>
                <a:cubicBezTo>
                  <a:pt x="6946657" y="5524520"/>
                  <a:pt x="6946560" y="5525151"/>
                  <a:pt x="6946972" y="5526491"/>
                </a:cubicBezTo>
                <a:cubicBezTo>
                  <a:pt x="6980090" y="5601397"/>
                  <a:pt x="7043425" y="5661082"/>
                  <a:pt x="7105827" y="5718700"/>
                </a:cubicBezTo>
                <a:lnTo>
                  <a:pt x="7126431" y="5737872"/>
                </a:lnTo>
                <a:cubicBezTo>
                  <a:pt x="7289613" y="5889736"/>
                  <a:pt x="7430828" y="6067705"/>
                  <a:pt x="7567269" y="6240461"/>
                </a:cubicBezTo>
                <a:cubicBezTo>
                  <a:pt x="7666876" y="6366562"/>
                  <a:pt x="7769633" y="6496348"/>
                  <a:pt x="7880270" y="6615176"/>
                </a:cubicBezTo>
                <a:lnTo>
                  <a:pt x="7892560" y="6627949"/>
                </a:lnTo>
                <a:cubicBezTo>
                  <a:pt x="7919687" y="6657095"/>
                  <a:pt x="7947417" y="6686334"/>
                  <a:pt x="7971643" y="6718236"/>
                </a:cubicBezTo>
                <a:cubicBezTo>
                  <a:pt x="7902183" y="6569208"/>
                  <a:pt x="7817787" y="6428779"/>
                  <a:pt x="7719359" y="6299011"/>
                </a:cubicBezTo>
                <a:cubicBezTo>
                  <a:pt x="7577670" y="6112005"/>
                  <a:pt x="7405928" y="5947293"/>
                  <a:pt x="7240170" y="5787985"/>
                </a:cubicBezTo>
                <a:cubicBezTo>
                  <a:pt x="7146175" y="5697975"/>
                  <a:pt x="7050053" y="5605722"/>
                  <a:pt x="6946849" y="5523271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0104407" y="5458317"/>
                </a:moveTo>
                <a:cubicBezTo>
                  <a:pt x="9978788" y="5456650"/>
                  <a:pt x="9828621" y="5479881"/>
                  <a:pt x="9704375" y="5536349"/>
                </a:cubicBezTo>
                <a:cubicBezTo>
                  <a:pt x="9726987" y="5530319"/>
                  <a:pt x="9749595" y="5524291"/>
                  <a:pt x="9773804" y="5519543"/>
                </a:cubicBezTo>
                <a:cubicBezTo>
                  <a:pt x="9873880" y="5500749"/>
                  <a:pt x="9974285" y="5497081"/>
                  <a:pt x="10086605" y="5494992"/>
                </a:cubicBezTo>
                <a:cubicBezTo>
                  <a:pt x="10168672" y="5493085"/>
                  <a:pt x="10271028" y="5491236"/>
                  <a:pt x="10367276" y="5507848"/>
                </a:cubicBezTo>
                <a:cubicBezTo>
                  <a:pt x="10396291" y="5513052"/>
                  <a:pt x="10425102" y="5519151"/>
                  <a:pt x="10454262" y="5525798"/>
                </a:cubicBezTo>
                <a:cubicBezTo>
                  <a:pt x="10493323" y="5534530"/>
                  <a:pt x="10531142" y="5542536"/>
                  <a:pt x="10569223" y="5547311"/>
                </a:cubicBezTo>
                <a:cubicBezTo>
                  <a:pt x="10422236" y="5490328"/>
                  <a:pt x="10260055" y="5460700"/>
                  <a:pt x="10104407" y="5458317"/>
                </a:cubicBezTo>
                <a:close/>
                <a:moveTo>
                  <a:pt x="6861797" y="5419899"/>
                </a:moveTo>
                <a:cubicBezTo>
                  <a:pt x="6869009" y="5420845"/>
                  <a:pt x="6876359" y="5423413"/>
                  <a:pt x="6879594" y="5424547"/>
                </a:cubicBezTo>
                <a:cubicBezTo>
                  <a:pt x="7239561" y="5537402"/>
                  <a:pt x="7549592" y="5931521"/>
                  <a:pt x="7789028" y="6212316"/>
                </a:cubicBezTo>
                <a:cubicBezTo>
                  <a:pt x="7920282" y="6366340"/>
                  <a:pt x="8046009" y="6507973"/>
                  <a:pt x="8093600" y="6710671"/>
                </a:cubicBezTo>
                <a:cubicBezTo>
                  <a:pt x="8106357" y="6764837"/>
                  <a:pt x="8115219" y="6810078"/>
                  <a:pt x="8129425" y="6854298"/>
                </a:cubicBezTo>
                <a:lnTo>
                  <a:pt x="8130898" y="6857998"/>
                </a:lnTo>
                <a:lnTo>
                  <a:pt x="7899365" y="6857998"/>
                </a:lnTo>
                <a:lnTo>
                  <a:pt x="7761176" y="6816656"/>
                </a:lnTo>
                <a:cubicBezTo>
                  <a:pt x="7707614" y="6798833"/>
                  <a:pt x="7654620" y="6779815"/>
                  <a:pt x="7602080" y="6760867"/>
                </a:cubicBezTo>
                <a:cubicBezTo>
                  <a:pt x="7499839" y="6724697"/>
                  <a:pt x="7395868" y="6687609"/>
                  <a:pt x="7289862" y="6659827"/>
                </a:cubicBezTo>
                <a:cubicBezTo>
                  <a:pt x="7386721" y="6702866"/>
                  <a:pt x="7479917" y="6741496"/>
                  <a:pt x="7582411" y="6784122"/>
                </a:cubicBezTo>
                <a:lnTo>
                  <a:pt x="7605759" y="6793465"/>
                </a:lnTo>
                <a:cubicBezTo>
                  <a:pt x="7652356" y="6812785"/>
                  <a:pt x="7694400" y="6829482"/>
                  <a:pt x="7737910" y="6840638"/>
                </a:cubicBezTo>
                <a:lnTo>
                  <a:pt x="7826532" y="6857999"/>
                </a:lnTo>
                <a:lnTo>
                  <a:pt x="7696096" y="6857999"/>
                </a:lnTo>
                <a:lnTo>
                  <a:pt x="7594081" y="6821149"/>
                </a:lnTo>
                <a:lnTo>
                  <a:pt x="7570734" y="6811799"/>
                </a:lnTo>
                <a:lnTo>
                  <a:pt x="7271814" y="6684601"/>
                </a:lnTo>
                <a:cubicBezTo>
                  <a:pt x="7315012" y="6740237"/>
                  <a:pt x="7445060" y="6805183"/>
                  <a:pt x="7585232" y="6850060"/>
                </a:cubicBezTo>
                <a:lnTo>
                  <a:pt x="7613775" y="6857998"/>
                </a:lnTo>
                <a:lnTo>
                  <a:pt x="7522197" y="6857998"/>
                </a:lnTo>
                <a:lnTo>
                  <a:pt x="7410696" y="6803861"/>
                </a:lnTo>
                <a:cubicBezTo>
                  <a:pt x="7272778" y="6731418"/>
                  <a:pt x="7152025" y="6653264"/>
                  <a:pt x="7088673" y="6610396"/>
                </a:cubicBezTo>
                <a:cubicBezTo>
                  <a:pt x="7075202" y="6601287"/>
                  <a:pt x="7065689" y="6582532"/>
                  <a:pt x="7090188" y="6584365"/>
                </a:cubicBezTo>
                <a:cubicBezTo>
                  <a:pt x="7322587" y="6603983"/>
                  <a:pt x="7561036" y="6624528"/>
                  <a:pt x="7780046" y="6711283"/>
                </a:cubicBezTo>
                <a:cubicBezTo>
                  <a:pt x="7810971" y="6723712"/>
                  <a:pt x="7991193" y="6837187"/>
                  <a:pt x="7944957" y="6799347"/>
                </a:cubicBezTo>
                <a:cubicBezTo>
                  <a:pt x="7830578" y="6704934"/>
                  <a:pt x="7705171" y="6617800"/>
                  <a:pt x="7601828" y="6503934"/>
                </a:cubicBezTo>
                <a:cubicBezTo>
                  <a:pt x="7389349" y="6269558"/>
                  <a:pt x="7257096" y="5972523"/>
                  <a:pt x="7042773" y="5734011"/>
                </a:cubicBezTo>
                <a:cubicBezTo>
                  <a:pt x="7007812" y="5695337"/>
                  <a:pt x="6799377" y="5515396"/>
                  <a:pt x="6844835" y="5424988"/>
                </a:cubicBezTo>
                <a:cubicBezTo>
                  <a:pt x="6847512" y="5419632"/>
                  <a:pt x="6854586" y="5418954"/>
                  <a:pt x="6861797" y="5419899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cubicBezTo>
                  <a:pt x="1766288" y="5450544"/>
                  <a:pt x="1795121" y="5449390"/>
                  <a:pt x="1824397" y="5447757"/>
                </a:cubicBez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cubicBezTo>
                  <a:pt x="4364015" y="5738366"/>
                  <a:pt x="4369890" y="5733933"/>
                  <a:pt x="4376219" y="5729027"/>
                </a:cubicBez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7427076" y="5142684"/>
                </a:moveTo>
                <a:cubicBezTo>
                  <a:pt x="7446602" y="5152725"/>
                  <a:pt x="7466122" y="5162767"/>
                  <a:pt x="7485963" y="5174783"/>
                </a:cubicBezTo>
                <a:cubicBezTo>
                  <a:pt x="7567460" y="5225071"/>
                  <a:pt x="7639772" y="5286770"/>
                  <a:pt x="7719410" y="5357281"/>
                </a:cubicBezTo>
                <a:cubicBezTo>
                  <a:pt x="7777835" y="5408518"/>
                  <a:pt x="7850375" y="5472816"/>
                  <a:pt x="7907163" y="5546863"/>
                </a:cubicBezTo>
                <a:cubicBezTo>
                  <a:pt x="7924160" y="5569331"/>
                  <a:pt x="7940457" y="5592330"/>
                  <a:pt x="7956656" y="5615961"/>
                </a:cubicBezTo>
                <a:cubicBezTo>
                  <a:pt x="7978464" y="5647485"/>
                  <a:pt x="7999857" y="5677676"/>
                  <a:pt x="8023445" y="5705642"/>
                </a:cubicBezTo>
                <a:cubicBezTo>
                  <a:pt x="7956400" y="5569150"/>
                  <a:pt x="7861731" y="5443166"/>
                  <a:pt x="7754656" y="5341546"/>
                </a:cubicBezTo>
                <a:cubicBezTo>
                  <a:pt x="7668081" y="5259722"/>
                  <a:pt x="7548884" y="5180582"/>
                  <a:pt x="7427076" y="5142684"/>
                </a:cubicBezTo>
                <a:close/>
                <a:moveTo>
                  <a:pt x="7312201" y="5128278"/>
                </a:moveTo>
                <a:cubicBezTo>
                  <a:pt x="7322935" y="5135049"/>
                  <a:pt x="7332964" y="5142350"/>
                  <a:pt x="7343603" y="5149746"/>
                </a:cubicBezTo>
                <a:cubicBezTo>
                  <a:pt x="7496266" y="5257079"/>
                  <a:pt x="7656157" y="5373847"/>
                  <a:pt x="7791759" y="5515717"/>
                </a:cubicBezTo>
                <a:lnTo>
                  <a:pt x="7825280" y="5551608"/>
                </a:lnTo>
                <a:cubicBezTo>
                  <a:pt x="7875363" y="5604773"/>
                  <a:pt x="7926463" y="5659374"/>
                  <a:pt x="7982410" y="5702551"/>
                </a:cubicBezTo>
                <a:cubicBezTo>
                  <a:pt x="7964809" y="5679989"/>
                  <a:pt x="7948608" y="5656366"/>
                  <a:pt x="7932408" y="5632736"/>
                </a:cubicBezTo>
                <a:cubicBezTo>
                  <a:pt x="7916712" y="5609836"/>
                  <a:pt x="7901020" y="5586930"/>
                  <a:pt x="7883927" y="5565087"/>
                </a:cubicBezTo>
                <a:cubicBezTo>
                  <a:pt x="7828664" y="5493188"/>
                  <a:pt x="7757146" y="5430331"/>
                  <a:pt x="7699832" y="5379904"/>
                </a:cubicBezTo>
                <a:cubicBezTo>
                  <a:pt x="7621217" y="5310828"/>
                  <a:pt x="7550116" y="5249322"/>
                  <a:pt x="7470240" y="5200559"/>
                </a:cubicBezTo>
                <a:cubicBezTo>
                  <a:pt x="7417598" y="5168141"/>
                  <a:pt x="7364314" y="5143956"/>
                  <a:pt x="7312201" y="5128278"/>
                </a:cubicBezTo>
                <a:close/>
                <a:moveTo>
                  <a:pt x="7244057" y="5124233"/>
                </a:moveTo>
                <a:cubicBezTo>
                  <a:pt x="7240832" y="5137197"/>
                  <a:pt x="7314310" y="5167040"/>
                  <a:pt x="7353035" y="5197318"/>
                </a:cubicBezTo>
                <a:cubicBezTo>
                  <a:pt x="7566127" y="5367091"/>
                  <a:pt x="7749139" y="5595671"/>
                  <a:pt x="7981878" y="5738345"/>
                </a:cubicBezTo>
                <a:cubicBezTo>
                  <a:pt x="7917138" y="5691903"/>
                  <a:pt x="7860147" y="5631267"/>
                  <a:pt x="7804780" y="5572174"/>
                </a:cubicBezTo>
                <a:cubicBezTo>
                  <a:pt x="7793606" y="5560210"/>
                  <a:pt x="7782433" y="5548247"/>
                  <a:pt x="7771164" y="5536908"/>
                </a:cubicBezTo>
                <a:cubicBezTo>
                  <a:pt x="7637791" y="5396658"/>
                  <a:pt x="7478920" y="5281329"/>
                  <a:pt x="7327465" y="5174181"/>
                </a:cubicBezTo>
                <a:cubicBezTo>
                  <a:pt x="7300620" y="5155330"/>
                  <a:pt x="7274186" y="5137825"/>
                  <a:pt x="7244057" y="5124233"/>
                </a:cubicBezTo>
                <a:close/>
                <a:moveTo>
                  <a:pt x="7133363" y="5050246"/>
                </a:moveTo>
                <a:cubicBezTo>
                  <a:pt x="7577149" y="5121491"/>
                  <a:pt x="7947715" y="5355125"/>
                  <a:pt x="8128687" y="5790959"/>
                </a:cubicBezTo>
                <a:cubicBezTo>
                  <a:pt x="8276565" y="5905246"/>
                  <a:pt x="8400253" y="6044012"/>
                  <a:pt x="8497002" y="6204913"/>
                </a:cubicBezTo>
                <a:cubicBezTo>
                  <a:pt x="8503575" y="6141856"/>
                  <a:pt x="8502497" y="6159666"/>
                  <a:pt x="8514292" y="6015372"/>
                </a:cubicBezTo>
                <a:cubicBezTo>
                  <a:pt x="8536052" y="5749157"/>
                  <a:pt x="8547760" y="5533819"/>
                  <a:pt x="8491838" y="5336275"/>
                </a:cubicBezTo>
                <a:cubicBezTo>
                  <a:pt x="8507078" y="5267180"/>
                  <a:pt x="8575461" y="5351481"/>
                  <a:pt x="8605731" y="5600804"/>
                </a:cubicBezTo>
                <a:cubicBezTo>
                  <a:pt x="8608350" y="5745349"/>
                  <a:pt x="8605836" y="5891029"/>
                  <a:pt x="8594880" y="6039262"/>
                </a:cubicBezTo>
                <a:cubicBezTo>
                  <a:pt x="8575957" y="6291971"/>
                  <a:pt x="8542313" y="6543716"/>
                  <a:pt x="8494242" y="6792600"/>
                </a:cubicBezTo>
                <a:cubicBezTo>
                  <a:pt x="8597730" y="6727745"/>
                  <a:pt x="8691862" y="6639036"/>
                  <a:pt x="8794675" y="6590735"/>
                </a:cubicBezTo>
                <a:cubicBezTo>
                  <a:pt x="8796362" y="6587786"/>
                  <a:pt x="8798755" y="6584312"/>
                  <a:pt x="8800448" y="6581371"/>
                </a:cubicBezTo>
                <a:cubicBezTo>
                  <a:pt x="8795284" y="6578656"/>
                  <a:pt x="8790221" y="6575317"/>
                  <a:pt x="8788186" y="6572441"/>
                </a:cubicBezTo>
                <a:cubicBezTo>
                  <a:pt x="8594646" y="6311498"/>
                  <a:pt x="8993712" y="5858248"/>
                  <a:pt x="9137232" y="5665639"/>
                </a:cubicBezTo>
                <a:cubicBezTo>
                  <a:pt x="9150495" y="5647816"/>
                  <a:pt x="9217510" y="5675384"/>
                  <a:pt x="9216765" y="5696416"/>
                </a:cubicBezTo>
                <a:cubicBezTo>
                  <a:pt x="9208076" y="5983368"/>
                  <a:pt x="9105464" y="6228377"/>
                  <a:pt x="8969849" y="6466405"/>
                </a:cubicBezTo>
                <a:cubicBezTo>
                  <a:pt x="9192790" y="6382070"/>
                  <a:pt x="9514633" y="6424367"/>
                  <a:pt x="9706237" y="6419148"/>
                </a:cubicBezTo>
                <a:cubicBezTo>
                  <a:pt x="9875985" y="6415062"/>
                  <a:pt x="9998989" y="6424957"/>
                  <a:pt x="10110375" y="6563116"/>
                </a:cubicBezTo>
                <a:cubicBezTo>
                  <a:pt x="10119737" y="6574800"/>
                  <a:pt x="10104347" y="6578204"/>
                  <a:pt x="10096281" y="6578254"/>
                </a:cubicBezTo>
                <a:cubicBezTo>
                  <a:pt x="9752742" y="6584519"/>
                  <a:pt x="9411210" y="6642343"/>
                  <a:pt x="9067672" y="6648608"/>
                </a:cubicBezTo>
                <a:cubicBezTo>
                  <a:pt x="9008636" y="6649807"/>
                  <a:pt x="8918484" y="6627657"/>
                  <a:pt x="8859441" y="6641028"/>
                </a:cubicBezTo>
                <a:cubicBezTo>
                  <a:pt x="8858839" y="6640935"/>
                  <a:pt x="8858138" y="6641468"/>
                  <a:pt x="8857528" y="6641375"/>
                </a:cubicBezTo>
                <a:cubicBezTo>
                  <a:pt x="8854312" y="6642158"/>
                  <a:pt x="8851192" y="6642319"/>
                  <a:pt x="8848579" y="6643204"/>
                </a:cubicBezTo>
                <a:cubicBezTo>
                  <a:pt x="8763018" y="6670925"/>
                  <a:pt x="8669480" y="6759768"/>
                  <a:pt x="8576285" y="6824788"/>
                </a:cubicBezTo>
                <a:lnTo>
                  <a:pt x="8519159" y="6857998"/>
                </a:lnTo>
                <a:lnTo>
                  <a:pt x="8393540" y="6857998"/>
                </a:lnTo>
                <a:lnTo>
                  <a:pt x="8417346" y="6745652"/>
                </a:lnTo>
                <a:cubicBezTo>
                  <a:pt x="8445294" y="6600749"/>
                  <a:pt x="8467982" y="6454800"/>
                  <a:pt x="8485502" y="6308216"/>
                </a:cubicBezTo>
                <a:cubicBezTo>
                  <a:pt x="8483369" y="6305964"/>
                  <a:pt x="8481139" y="6304343"/>
                  <a:pt x="8480214" y="6302278"/>
                </a:cubicBezTo>
                <a:cubicBezTo>
                  <a:pt x="8389148" y="6120471"/>
                  <a:pt x="8265637" y="5964433"/>
                  <a:pt x="8112215" y="5837768"/>
                </a:cubicBezTo>
                <a:cubicBezTo>
                  <a:pt x="8107469" y="5836403"/>
                  <a:pt x="8101510" y="5834843"/>
                  <a:pt x="8095146" y="5831943"/>
                </a:cubicBezTo>
                <a:cubicBezTo>
                  <a:pt x="7720999" y="5670157"/>
                  <a:pt x="7460805" y="5310579"/>
                  <a:pt x="7131946" y="5075653"/>
                </a:cubicBezTo>
                <a:cubicBezTo>
                  <a:pt x="7120196" y="5067444"/>
                  <a:pt x="7107334" y="5046255"/>
                  <a:pt x="7133363" y="5050246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1544294" y="4944364"/>
                </a:moveTo>
                <a:cubicBezTo>
                  <a:pt x="11560186" y="5180994"/>
                  <a:pt x="11601886" y="5476223"/>
                  <a:pt x="11755210" y="5588157"/>
                </a:cubicBezTo>
                <a:cubicBezTo>
                  <a:pt x="11638730" y="5382912"/>
                  <a:pt x="11582097" y="5153179"/>
                  <a:pt x="11544294" y="4944364"/>
                </a:cubicBezTo>
                <a:close/>
                <a:moveTo>
                  <a:pt x="11571408" y="4918599"/>
                </a:moveTo>
                <a:cubicBezTo>
                  <a:pt x="11607963" y="5126676"/>
                  <a:pt x="11663078" y="5358905"/>
                  <a:pt x="11778250" y="5565760"/>
                </a:cubicBezTo>
                <a:cubicBezTo>
                  <a:pt x="11740096" y="5335710"/>
                  <a:pt x="11685166" y="5117152"/>
                  <a:pt x="11571408" y="4918599"/>
                </a:cubicBezTo>
                <a:close/>
                <a:moveTo>
                  <a:pt x="11540154" y="4867303"/>
                </a:moveTo>
                <a:cubicBezTo>
                  <a:pt x="11540302" y="4868748"/>
                  <a:pt x="11540443" y="4870186"/>
                  <a:pt x="11540380" y="4872526"/>
                </a:cubicBezTo>
                <a:lnTo>
                  <a:pt x="11542590" y="4871112"/>
                </a:lnTo>
                <a:close/>
                <a:moveTo>
                  <a:pt x="10567662" y="4866948"/>
                </a:moveTo>
                <a:cubicBezTo>
                  <a:pt x="10522198" y="4867672"/>
                  <a:pt x="10476263" y="4872522"/>
                  <a:pt x="10431225" y="4877568"/>
                </a:cubicBezTo>
                <a:cubicBezTo>
                  <a:pt x="10381279" y="4883457"/>
                  <a:pt x="10328981" y="4889314"/>
                  <a:pt x="10277556" y="4889247"/>
                </a:cubicBezTo>
                <a:cubicBezTo>
                  <a:pt x="10236449" y="4889475"/>
                  <a:pt x="10195262" y="4885932"/>
                  <a:pt x="10155875" y="4882769"/>
                </a:cubicBezTo>
                <a:cubicBezTo>
                  <a:pt x="10128043" y="4880639"/>
                  <a:pt x="10100420" y="4877611"/>
                  <a:pt x="10072733" y="4876924"/>
                </a:cubicBezTo>
                <a:cubicBezTo>
                  <a:pt x="10009605" y="4874377"/>
                  <a:pt x="9945053" y="4878112"/>
                  <a:pt x="9882500" y="4881330"/>
                </a:cubicBezTo>
                <a:cubicBezTo>
                  <a:pt x="9817947" y="4885065"/>
                  <a:pt x="9751031" y="4888772"/>
                  <a:pt x="9685205" y="4885650"/>
                </a:cubicBezTo>
                <a:lnTo>
                  <a:pt x="9666932" y="4885075"/>
                </a:lnTo>
                <a:cubicBezTo>
                  <a:pt x="9647413" y="4883768"/>
                  <a:pt x="9627689" y="4883349"/>
                  <a:pt x="9608662" y="4884027"/>
                </a:cubicBezTo>
                <a:cubicBezTo>
                  <a:pt x="9746940" y="4906717"/>
                  <a:pt x="9886187" y="4927258"/>
                  <a:pt x="10026230" y="4938088"/>
                </a:cubicBezTo>
                <a:cubicBezTo>
                  <a:pt x="10217917" y="4954217"/>
                  <a:pt x="10389161" y="4921336"/>
                  <a:pt x="10567662" y="4866948"/>
                </a:cubicBezTo>
                <a:close/>
                <a:moveTo>
                  <a:pt x="10221015" y="4783657"/>
                </a:moveTo>
                <a:cubicBezTo>
                  <a:pt x="10183412" y="4782731"/>
                  <a:pt x="10145345" y="4783278"/>
                  <a:pt x="10107121" y="4785091"/>
                </a:cubicBezTo>
                <a:cubicBezTo>
                  <a:pt x="9954224" y="4792347"/>
                  <a:pt x="9798826" y="4819883"/>
                  <a:pt x="9660668" y="4854595"/>
                </a:cubicBezTo>
                <a:cubicBezTo>
                  <a:pt x="9663924" y="4854814"/>
                  <a:pt x="9666276" y="4854838"/>
                  <a:pt x="9669531" y="4855057"/>
                </a:cubicBezTo>
                <a:lnTo>
                  <a:pt x="9687254" y="4855986"/>
                </a:lnTo>
                <a:cubicBezTo>
                  <a:pt x="9751279" y="4858722"/>
                  <a:pt x="9817637" y="4855370"/>
                  <a:pt x="9881290" y="4851445"/>
                </a:cubicBezTo>
                <a:cubicBezTo>
                  <a:pt x="9944395" y="4847874"/>
                  <a:pt x="10009857" y="4844334"/>
                  <a:pt x="10074432" y="4846715"/>
                </a:cubicBezTo>
                <a:cubicBezTo>
                  <a:pt x="10102466" y="4847944"/>
                  <a:pt x="10131190" y="4850269"/>
                  <a:pt x="10159369" y="4852935"/>
                </a:cubicBezTo>
                <a:cubicBezTo>
                  <a:pt x="10198208" y="4856456"/>
                  <a:pt x="10239045" y="4859459"/>
                  <a:pt x="10278706" y="4859393"/>
                </a:cubicBezTo>
                <a:cubicBezTo>
                  <a:pt x="10328324" y="4859079"/>
                  <a:pt x="10379724" y="4853023"/>
                  <a:pt x="10429120" y="4847493"/>
                </a:cubicBezTo>
                <a:cubicBezTo>
                  <a:pt x="10465435" y="4843425"/>
                  <a:pt x="10501756" y="4839354"/>
                  <a:pt x="10538565" y="4837270"/>
                </a:cubicBezTo>
                <a:cubicBezTo>
                  <a:pt x="10442450" y="4802463"/>
                  <a:pt x="10333824" y="4786435"/>
                  <a:pt x="10221015" y="478365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cubicBezTo>
                  <a:pt x="2826662" y="5016937"/>
                  <a:pt x="2852553" y="5023818"/>
                  <a:pt x="2879408" y="5031590"/>
                </a:cubicBez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9857254" y="4275904"/>
                </a:moveTo>
                <a:cubicBezTo>
                  <a:pt x="9525980" y="4300770"/>
                  <a:pt x="9241479" y="4364703"/>
                  <a:pt x="8989866" y="4472742"/>
                </a:cubicBezTo>
                <a:lnTo>
                  <a:pt x="8931614" y="4498508"/>
                </a:lnTo>
                <a:cubicBezTo>
                  <a:pt x="8902659" y="4511659"/>
                  <a:pt x="8873359" y="4524268"/>
                  <a:pt x="8843711" y="4536334"/>
                </a:cubicBezTo>
                <a:cubicBezTo>
                  <a:pt x="8889894" y="4522124"/>
                  <a:pt x="8937874" y="4508296"/>
                  <a:pt x="8966093" y="4502509"/>
                </a:cubicBezTo>
                <a:cubicBezTo>
                  <a:pt x="9076195" y="4481142"/>
                  <a:pt x="9187512" y="4468967"/>
                  <a:pt x="9299227" y="4454994"/>
                </a:cubicBezTo>
                <a:cubicBezTo>
                  <a:pt x="9502333" y="4429326"/>
                  <a:pt x="9654280" y="4317586"/>
                  <a:pt x="9857254" y="4275904"/>
                </a:cubicBezTo>
                <a:close/>
                <a:moveTo>
                  <a:pt x="9615182" y="4220499"/>
                </a:moveTo>
                <a:cubicBezTo>
                  <a:pt x="9415185" y="4228027"/>
                  <a:pt x="9214426" y="4329700"/>
                  <a:pt x="9023688" y="4425819"/>
                </a:cubicBezTo>
                <a:cubicBezTo>
                  <a:pt x="9256457" y="4332127"/>
                  <a:pt x="9516545" y="4273854"/>
                  <a:pt x="9814527" y="4248048"/>
                </a:cubicBezTo>
                <a:cubicBezTo>
                  <a:pt x="9748431" y="4225943"/>
                  <a:pt x="9681848" y="4217991"/>
                  <a:pt x="9615182" y="4220499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close/>
                <a:moveTo>
                  <a:pt x="11225213" y="3936722"/>
                </a:moveTo>
                <a:cubicBezTo>
                  <a:pt x="11207028" y="4022695"/>
                  <a:pt x="11194593" y="4110355"/>
                  <a:pt x="11182914" y="4196771"/>
                </a:cubicBezTo>
                <a:cubicBezTo>
                  <a:pt x="11164076" y="4335276"/>
                  <a:pt x="11145116" y="4478465"/>
                  <a:pt x="11099211" y="4613594"/>
                </a:cubicBezTo>
                <a:cubicBezTo>
                  <a:pt x="11088245" y="4645134"/>
                  <a:pt x="11076378" y="4676477"/>
                  <a:pt x="11064509" y="4707830"/>
                </a:cubicBezTo>
                <a:lnTo>
                  <a:pt x="11049349" y="4747418"/>
                </a:lnTo>
                <a:cubicBezTo>
                  <a:pt x="11022123" y="4819250"/>
                  <a:pt x="10998838" y="4892390"/>
                  <a:pt x="10978260" y="4966094"/>
                </a:cubicBezTo>
                <a:cubicBezTo>
                  <a:pt x="11216457" y="4678857"/>
                  <a:pt x="11222923" y="4300706"/>
                  <a:pt x="11225213" y="393672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1201005" y="3900089"/>
                </a:moveTo>
                <a:cubicBezTo>
                  <a:pt x="11064705" y="4216426"/>
                  <a:pt x="10958405" y="4541932"/>
                  <a:pt x="10968432" y="4885010"/>
                </a:cubicBezTo>
                <a:cubicBezTo>
                  <a:pt x="10984596" y="4834817"/>
                  <a:pt x="11001105" y="4785171"/>
                  <a:pt x="11019967" y="4735553"/>
                </a:cubicBezTo>
                <a:lnTo>
                  <a:pt x="11035125" y="4695966"/>
                </a:lnTo>
                <a:cubicBezTo>
                  <a:pt x="11047342" y="4665154"/>
                  <a:pt x="11059004" y="4634706"/>
                  <a:pt x="11069972" y="4603168"/>
                </a:cubicBezTo>
                <a:cubicBezTo>
                  <a:pt x="11114708" y="4471083"/>
                  <a:pt x="11133811" y="4329343"/>
                  <a:pt x="11152239" y="4192628"/>
                </a:cubicBezTo>
                <a:cubicBezTo>
                  <a:pt x="11165272" y="4096160"/>
                  <a:pt x="11178361" y="3997344"/>
                  <a:pt x="11201005" y="3900089"/>
                </a:cubicBez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close/>
                <a:moveTo>
                  <a:pt x="10268559" y="3871054"/>
                </a:moveTo>
                <a:cubicBezTo>
                  <a:pt x="10277021" y="4100939"/>
                  <a:pt x="10375577" y="4306148"/>
                  <a:pt x="10494169" y="4520780"/>
                </a:cubicBezTo>
                <a:cubicBezTo>
                  <a:pt x="10447177" y="4399850"/>
                  <a:pt x="10400743" y="4278562"/>
                  <a:pt x="10356661" y="4157302"/>
                </a:cubicBezTo>
                <a:cubicBezTo>
                  <a:pt x="10321871" y="4061517"/>
                  <a:pt x="10289232" y="3966669"/>
                  <a:pt x="10268559" y="3871054"/>
                </a:cubicBez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0277529" y="3701307"/>
                </a:move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cubicBezTo>
                  <a:pt x="10434036" y="4279493"/>
                  <a:pt x="10484873" y="4412529"/>
                  <a:pt x="10536458" y="4544310"/>
                </a:cubicBezTo>
                <a:cubicBezTo>
                  <a:pt x="10537315" y="4408107"/>
                  <a:pt x="10476552" y="4266858"/>
                  <a:pt x="10436479" y="4144570"/>
                </a:cubicBezTo>
                <a:cubicBezTo>
                  <a:pt x="10386976" y="3995354"/>
                  <a:pt x="10333255" y="3848072"/>
                  <a:pt x="10277529" y="3701307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0" y="3982240"/>
                  <a:pt x="5111996" y="4065759"/>
                </a:cubicBezTo>
                <a:cubicBezTo>
                  <a:pt x="5199925" y="4149276"/>
                  <a:pt x="5291490" y="4229096"/>
                  <a:pt x="5388877" y="4300185"/>
                </a:cubicBezTo>
                <a:cubicBezTo>
                  <a:pt x="5401113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1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2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1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69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lnTo>
                  <a:pt x="6038705" y="4763847"/>
                </a:lnTo>
                <a:lnTo>
                  <a:pt x="6037783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0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6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2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7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3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6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cubicBezTo>
                  <a:pt x="2766432" y="5397515"/>
                  <a:pt x="2740950" y="5412509"/>
                  <a:pt x="2714982" y="5427051"/>
                </a:cubicBez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lnTo>
                  <a:pt x="1794914" y="6858000"/>
                </a:ln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lnTo>
                  <a:pt x="1203671" y="6858000"/>
                </a:lnTo>
                <a:lnTo>
                  <a:pt x="1143180" y="6858000"/>
                </a:lnTo>
                <a:lnTo>
                  <a:pt x="1142176" y="6766045"/>
                </a:ln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1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cubicBezTo>
                  <a:pt x="10068034" y="4289020"/>
                  <a:pt x="10235704" y="4406341"/>
                  <a:pt x="10395379" y="4531843"/>
                </a:cubicBezTo>
                <a:cubicBezTo>
                  <a:pt x="10227815" y="4223610"/>
                  <a:pt x="10104867" y="3926696"/>
                  <a:pt x="10225980" y="3561061"/>
                </a:cubicBezTo>
                <a:cubicBezTo>
                  <a:pt x="10233239" y="3539559"/>
                  <a:pt x="10303382" y="3509255"/>
                  <a:pt x="10314210" y="3538353"/>
                </a:cubicBezTo>
                <a:cubicBezTo>
                  <a:pt x="10408734" y="3779872"/>
                  <a:pt x="10497596" y="4023472"/>
                  <a:pt x="10573663" y="4271430"/>
                </a:cubicBezTo>
                <a:cubicBezTo>
                  <a:pt x="10618238" y="4415363"/>
                  <a:pt x="10653304" y="4549296"/>
                  <a:pt x="10583736" y="4688819"/>
                </a:cubicBezTo>
                <a:cubicBezTo>
                  <a:pt x="10685909" y="4776757"/>
                  <a:pt x="10784700" y="4869157"/>
                  <a:pt x="10880472" y="4966558"/>
                </a:cubicBezTo>
                <a:cubicBezTo>
                  <a:pt x="10849056" y="4499967"/>
                  <a:pt x="11034230" y="4066538"/>
                  <a:pt x="11231212" y="3645474"/>
                </a:cubicBezTo>
                <a:cubicBezTo>
                  <a:pt x="11242138" y="3622394"/>
                  <a:pt x="11319709" y="3598841"/>
                  <a:pt x="11317765" y="3638405"/>
                </a:cubicBezTo>
                <a:cubicBezTo>
                  <a:pt x="11295958" y="4125233"/>
                  <a:pt x="11372236" y="4676562"/>
                  <a:pt x="10982911" y="5051260"/>
                </a:cubicBezTo>
                <a:cubicBezTo>
                  <a:pt x="10979389" y="5054277"/>
                  <a:pt x="10974419" y="5057456"/>
                  <a:pt x="10968747" y="5059552"/>
                </a:cubicBezTo>
                <a:cubicBezTo>
                  <a:pt x="11069120" y="5167803"/>
                  <a:pt x="11166116" y="5280511"/>
                  <a:pt x="11258020" y="5401078"/>
                </a:cubicBezTo>
                <a:cubicBezTo>
                  <a:pt x="11414501" y="5606795"/>
                  <a:pt x="11558425" y="5822089"/>
                  <a:pt x="11688741" y="6045312"/>
                </a:cubicBezTo>
                <a:cubicBezTo>
                  <a:pt x="11728326" y="5923422"/>
                  <a:pt x="11744133" y="5789920"/>
                  <a:pt x="11794425" y="5681109"/>
                </a:cubicBezTo>
                <a:cubicBezTo>
                  <a:pt x="11793785" y="5677682"/>
                  <a:pt x="11793359" y="5673360"/>
                  <a:pt x="11792727" y="5669934"/>
                </a:cubicBezTo>
                <a:cubicBezTo>
                  <a:pt x="11786706" y="5671483"/>
                  <a:pt x="11780344" y="5672486"/>
                  <a:pt x="11776744" y="5671723"/>
                </a:cubicBezTo>
                <a:cubicBezTo>
                  <a:pt x="11442886" y="5608574"/>
                  <a:pt x="11457436" y="4983823"/>
                  <a:pt x="11442546" y="4736592"/>
                </a:cubicBezTo>
                <a:cubicBezTo>
                  <a:pt x="11441155" y="4713728"/>
                  <a:pt x="11514076" y="4687776"/>
                  <a:pt x="11527771" y="4704317"/>
                </a:cubicBezTo>
                <a:cubicBezTo>
                  <a:pt x="11715804" y="4928943"/>
                  <a:pt x="11799388" y="5187422"/>
                  <a:pt x="11851542" y="5463703"/>
                </a:cubicBezTo>
                <a:cubicBezTo>
                  <a:pt x="11913004" y="5353500"/>
                  <a:pt x="12015977" y="5250086"/>
                  <a:pt x="12122505" y="5156948"/>
                </a:cubicBezTo>
                <a:lnTo>
                  <a:pt x="12192002" y="5098973"/>
                </a:lnTo>
                <a:lnTo>
                  <a:pt x="12192001" y="5160062"/>
                </a:lnTo>
                <a:lnTo>
                  <a:pt x="12155105" y="5191181"/>
                </a:lnTo>
                <a:cubicBezTo>
                  <a:pt x="12056052" y="5282318"/>
                  <a:pt x="11965498" y="5385071"/>
                  <a:pt x="11918903" y="5491132"/>
                </a:cubicBezTo>
                <a:cubicBezTo>
                  <a:pt x="11960691" y="5426848"/>
                  <a:pt x="12011970" y="5370101"/>
                  <a:pt x="12067554" y="5317498"/>
                </a:cubicBezTo>
                <a:lnTo>
                  <a:pt x="12192001" y="5211391"/>
                </a:lnTo>
                <a:lnTo>
                  <a:pt x="12192001" y="5251558"/>
                </a:lnTo>
                <a:lnTo>
                  <a:pt x="12087498" y="5340764"/>
                </a:lnTo>
                <a:cubicBezTo>
                  <a:pt x="12032329" y="5393102"/>
                  <a:pt x="11981742" y="5449408"/>
                  <a:pt x="11941335" y="5512809"/>
                </a:cubicBezTo>
                <a:cubicBezTo>
                  <a:pt x="11925082" y="5538523"/>
                  <a:pt x="11910985" y="5565169"/>
                  <a:pt x="11898139" y="5592553"/>
                </a:cubicBezTo>
                <a:cubicBezTo>
                  <a:pt x="11945914" y="5558922"/>
                  <a:pt x="11992854" y="5522778"/>
                  <a:pt x="12037359" y="5482816"/>
                </a:cubicBezTo>
                <a:lnTo>
                  <a:pt x="12192001" y="5330890"/>
                </a:lnTo>
                <a:lnTo>
                  <a:pt x="12192001" y="5402911"/>
                </a:lnTo>
                <a:lnTo>
                  <a:pt x="12054488" y="5533939"/>
                </a:lnTo>
                <a:cubicBezTo>
                  <a:pt x="12007570" y="5576210"/>
                  <a:pt x="11919625" y="5622495"/>
                  <a:pt x="11880977" y="5674040"/>
                </a:cubicBezTo>
                <a:cubicBezTo>
                  <a:pt x="11880428" y="5674391"/>
                  <a:pt x="11880223" y="5675288"/>
                  <a:pt x="11879666" y="5675644"/>
                </a:cubicBezTo>
                <a:cubicBezTo>
                  <a:pt x="11877599" y="5678494"/>
                  <a:pt x="11875186" y="5680803"/>
                  <a:pt x="11873674" y="5683306"/>
                </a:cubicBezTo>
                <a:cubicBezTo>
                  <a:pt x="11806563" y="5791374"/>
                  <a:pt x="11801847" y="5992131"/>
                  <a:pt x="11738608" y="6118417"/>
                </a:cubicBezTo>
                <a:cubicBezTo>
                  <a:pt x="11737642" y="6120562"/>
                  <a:pt x="11735234" y="6122876"/>
                  <a:pt x="11732820" y="6125184"/>
                </a:cubicBezTo>
                <a:cubicBezTo>
                  <a:pt x="11856220" y="6344593"/>
                  <a:pt x="11965159" y="6571523"/>
                  <a:pt x="12058063" y="6805045"/>
                </a:cubicBezTo>
                <a:lnTo>
                  <a:pt x="12077722" y="6857999"/>
                </a:lnTo>
                <a:lnTo>
                  <a:pt x="11980831" y="6857999"/>
                </a:lnTo>
                <a:lnTo>
                  <a:pt x="11842370" y="6532596"/>
                </a:lnTo>
                <a:lnTo>
                  <a:pt x="11807118" y="6461642"/>
                </a:lnTo>
                <a:cubicBezTo>
                  <a:pt x="11675874" y="6190726"/>
                  <a:pt x="11523363" y="5930353"/>
                  <a:pt x="11352410" y="5682534"/>
                </a:cubicBezTo>
                <a:cubicBezTo>
                  <a:pt x="11349154" y="5682314"/>
                  <a:pt x="11346248" y="5682642"/>
                  <a:pt x="11344098" y="5681717"/>
                </a:cubicBezTo>
                <a:cubicBezTo>
                  <a:pt x="11146884" y="5607050"/>
                  <a:pt x="10940954" y="5574737"/>
                  <a:pt x="10730809" y="5585749"/>
                </a:cubicBezTo>
                <a:cubicBezTo>
                  <a:pt x="10726045" y="5588034"/>
                  <a:pt x="10720166" y="5591021"/>
                  <a:pt x="10713050" y="5593271"/>
                </a:cubicBezTo>
                <a:cubicBezTo>
                  <a:pt x="10300570" y="5732161"/>
                  <a:pt x="9845774" y="5640588"/>
                  <a:pt x="9420192" y="5692050"/>
                </a:cubicBezTo>
                <a:cubicBezTo>
                  <a:pt x="9405112" y="5694029"/>
                  <a:pt x="9380308" y="5686903"/>
                  <a:pt x="9404066" y="5671708"/>
                </a:cubicBezTo>
                <a:cubicBezTo>
                  <a:pt x="9811305" y="5415077"/>
                  <a:pt x="10269729" y="5333413"/>
                  <a:pt x="10712309" y="5538562"/>
                </a:cubicBezTo>
                <a:cubicBezTo>
                  <a:pt x="10909559" y="5522006"/>
                  <a:pt x="11103888" y="5541041"/>
                  <a:pt x="11291486" y="5595804"/>
                </a:cubicBezTo>
                <a:cubicBezTo>
                  <a:pt x="11253937" y="5543176"/>
                  <a:pt x="11215832" y="5490905"/>
                  <a:pt x="11176624" y="5439340"/>
                </a:cubicBezTo>
                <a:cubicBezTo>
                  <a:pt x="11019444" y="5232532"/>
                  <a:pt x="10848144" y="5046247"/>
                  <a:pt x="10665962" y="4874588"/>
                </a:cubicBezTo>
                <a:cubicBezTo>
                  <a:pt x="10659400" y="4876493"/>
                  <a:pt x="10653378" y="4878043"/>
                  <a:pt x="10647017" y="4879047"/>
                </a:cubicBezTo>
                <a:cubicBezTo>
                  <a:pt x="10469841" y="4937947"/>
                  <a:pt x="10294852" y="4989315"/>
                  <a:pt x="10107096" y="4989072"/>
                </a:cubicBezTo>
                <a:cubicBezTo>
                  <a:pt x="9884392" y="4988955"/>
                  <a:pt x="9658777" y="4947776"/>
                  <a:pt x="9439953" y="4909921"/>
                </a:cubicBezTo>
                <a:cubicBezTo>
                  <a:pt x="9408584" y="4904693"/>
                  <a:pt x="9464056" y="4874580"/>
                  <a:pt x="9470279" y="4872131"/>
                </a:cubicBezTo>
                <a:cubicBezTo>
                  <a:pt x="9777078" y="4772480"/>
                  <a:pt x="10227985" y="4680296"/>
                  <a:pt x="10565024" y="4781269"/>
                </a:cubicBezTo>
                <a:cubicBezTo>
                  <a:pt x="10362949" y="4601638"/>
                  <a:pt x="10148128" y="4438593"/>
                  <a:pt x="9922490" y="4287833"/>
                </a:cubicBezTo>
                <a:cubicBezTo>
                  <a:pt x="9921938" y="4288186"/>
                  <a:pt x="9921032" y="4287993"/>
                  <a:pt x="9920481" y="4288346"/>
                </a:cubicBezTo>
                <a:cubicBezTo>
                  <a:pt x="9919033" y="4288508"/>
                  <a:pt x="9917026" y="4289026"/>
                  <a:pt x="9916127" y="4288836"/>
                </a:cubicBezTo>
                <a:cubicBezTo>
                  <a:pt x="9902906" y="4288860"/>
                  <a:pt x="9795895" y="4364971"/>
                  <a:pt x="9791125" y="4367248"/>
                </a:cubicBezTo>
                <a:cubicBezTo>
                  <a:pt x="9707175" y="4406384"/>
                  <a:pt x="9617775" y="4432133"/>
                  <a:pt x="9528364" y="4451767"/>
                </a:cubicBezTo>
                <a:cubicBezTo>
                  <a:pt x="9228232" y="4518029"/>
                  <a:pt x="8927622" y="4526349"/>
                  <a:pt x="8629850" y="4613329"/>
                </a:cubicBezTo>
                <a:cubicBezTo>
                  <a:pt x="8609591" y="4619390"/>
                  <a:pt x="8554225" y="4618011"/>
                  <a:pt x="8600239" y="4596243"/>
                </a:cubicBezTo>
                <a:cubicBezTo>
                  <a:pt x="8928850" y="4438196"/>
                  <a:pt x="9367700" y="4136057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0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0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6" y="2637633"/>
                </a:cubicBezTo>
                <a:cubicBezTo>
                  <a:pt x="5803017" y="2582794"/>
                  <a:pt x="5810097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4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4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0" y="891331"/>
                </a:cubicBezTo>
                <a:cubicBezTo>
                  <a:pt x="5712973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5" y="246988"/>
                  <a:pt x="5760847" y="254734"/>
                  <a:pt x="5736947" y="261367"/>
                </a:cubicBezTo>
                <a:cubicBezTo>
                  <a:pt x="5638132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7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1" y="231951"/>
                </a:cubicBezTo>
                <a:cubicBezTo>
                  <a:pt x="5794994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3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0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6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6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7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2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1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p7"/>
          <p:cNvPicPr preferRelativeResize="0"/>
          <p:nvPr/>
        </p:nvPicPr>
        <p:blipFill rotWithShape="1">
          <a:blip r:embed="rId3">
            <a:alphaModFix/>
          </a:blip>
          <a:srcRect l="7025" r="-2" b="-2"/>
          <a:stretch/>
        </p:blipFill>
        <p:spPr>
          <a:xfrm>
            <a:off x="457200" y="457200"/>
            <a:ext cx="11277599" cy="5943599"/>
          </a:xfrm>
          <a:prstGeom prst="rect">
            <a:avLst/>
          </a:prstGeom>
          <a:noFill/>
          <a:ln>
            <a:noFill/>
          </a:ln>
          <a:effectLst>
            <a:outerShdw blurRad="317500" algn="ctr" rotWithShape="0">
              <a:schemeClr val="dk1">
                <a:alpha val="24705"/>
              </a:schemeClr>
            </a:outerShdw>
          </a:effectLst>
        </p:spPr>
      </p:pic>
      <p:grpSp>
        <p:nvGrpSpPr>
          <p:cNvPr id="206" name="Google Shape;206;p7"/>
          <p:cNvGrpSpPr/>
          <p:nvPr/>
        </p:nvGrpSpPr>
        <p:grpSpPr>
          <a:xfrm>
            <a:off x="0" y="6926580"/>
            <a:ext cx="12192000" cy="137160"/>
            <a:chOff x="0" y="6926580"/>
            <a:chExt cx="12192000" cy="137160"/>
          </a:xfrm>
        </p:grpSpPr>
        <p:sp>
          <p:nvSpPr>
            <p:cNvPr id="207" name="Google Shape;207;p7"/>
            <p:cNvSpPr/>
            <p:nvPr/>
          </p:nvSpPr>
          <p:spPr>
            <a:xfrm>
              <a:off x="1135380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9" name="Google Shape;209;p7"/>
            <p:cNvCxnSpPr/>
            <p:nvPr/>
          </p:nvCxnSpPr>
          <p:spPr>
            <a:xfrm rot="10800000">
              <a:off x="113538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0" name="Google Shape;210;p7"/>
            <p:cNvCxnSpPr/>
            <p:nvPr/>
          </p:nvCxnSpPr>
          <p:spPr>
            <a:xfrm rot="10800000">
              <a:off x="8382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11" name="Google Shape;211;p7"/>
          <p:cNvGrpSpPr/>
          <p:nvPr/>
        </p:nvGrpSpPr>
        <p:grpSpPr>
          <a:xfrm>
            <a:off x="0" y="-205740"/>
            <a:ext cx="12192000" cy="137160"/>
            <a:chOff x="0" y="-205740"/>
            <a:chExt cx="12192000" cy="137160"/>
          </a:xfrm>
        </p:grpSpPr>
        <p:sp>
          <p:nvSpPr>
            <p:cNvPr id="212" name="Google Shape;212;p7"/>
            <p:cNvSpPr/>
            <p:nvPr/>
          </p:nvSpPr>
          <p:spPr>
            <a:xfrm>
              <a:off x="1135380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7"/>
            <p:cNvSpPr/>
            <p:nvPr/>
          </p:nvSpPr>
          <p:spPr>
            <a:xfrm>
              <a:off x="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4" name="Google Shape;214;p7"/>
            <p:cNvCxnSpPr/>
            <p:nvPr/>
          </p:nvCxnSpPr>
          <p:spPr>
            <a:xfrm rot="10800000">
              <a:off x="113538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5" name="Google Shape;215;p7"/>
            <p:cNvCxnSpPr/>
            <p:nvPr/>
          </p:nvCxnSpPr>
          <p:spPr>
            <a:xfrm rot="10800000">
              <a:off x="8382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16" name="Google Shape;216;p7"/>
          <p:cNvSpPr/>
          <p:nvPr/>
        </p:nvSpPr>
        <p:spPr>
          <a:xfrm>
            <a:off x="9827250" y="457200"/>
            <a:ext cx="1907400" cy="431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7" name="Google Shape;217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23400" y="560718"/>
            <a:ext cx="779450" cy="7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8"/>
          <p:cNvSpPr/>
          <p:nvPr/>
        </p:nvSpPr>
        <p:spPr>
          <a:xfrm rot="-54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1F3864"/>
              </a:gs>
            </a:gsLst>
            <a:lin ang="12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8"/>
          <p:cNvSpPr/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8"/>
          <p:cNvSpPr/>
          <p:nvPr/>
        </p:nvSpPr>
        <p:spPr>
          <a:xfrm rot="-54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rgbClr val="9CC2E5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054" y="457200"/>
            <a:ext cx="10855891" cy="594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" name="Google Shape;227;p8"/>
          <p:cNvGrpSpPr/>
          <p:nvPr/>
        </p:nvGrpSpPr>
        <p:grpSpPr>
          <a:xfrm>
            <a:off x="0" y="6926580"/>
            <a:ext cx="12192000" cy="137160"/>
            <a:chOff x="0" y="6926580"/>
            <a:chExt cx="12192000" cy="137160"/>
          </a:xfrm>
        </p:grpSpPr>
        <p:sp>
          <p:nvSpPr>
            <p:cNvPr id="228" name="Google Shape;228;p8"/>
            <p:cNvSpPr/>
            <p:nvPr/>
          </p:nvSpPr>
          <p:spPr>
            <a:xfrm>
              <a:off x="1135380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0" name="Google Shape;230;p8"/>
            <p:cNvCxnSpPr/>
            <p:nvPr/>
          </p:nvCxnSpPr>
          <p:spPr>
            <a:xfrm rot="10800000">
              <a:off x="113538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1" name="Google Shape;231;p8"/>
            <p:cNvCxnSpPr/>
            <p:nvPr/>
          </p:nvCxnSpPr>
          <p:spPr>
            <a:xfrm rot="10800000">
              <a:off x="8382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32" name="Google Shape;232;p8"/>
          <p:cNvGrpSpPr/>
          <p:nvPr/>
        </p:nvGrpSpPr>
        <p:grpSpPr>
          <a:xfrm>
            <a:off x="0" y="-205740"/>
            <a:ext cx="12192000" cy="137160"/>
            <a:chOff x="0" y="-205740"/>
            <a:chExt cx="12192000" cy="137160"/>
          </a:xfrm>
        </p:grpSpPr>
        <p:sp>
          <p:nvSpPr>
            <p:cNvPr id="233" name="Google Shape;233;p8"/>
            <p:cNvSpPr/>
            <p:nvPr/>
          </p:nvSpPr>
          <p:spPr>
            <a:xfrm>
              <a:off x="1135380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5" name="Google Shape;235;p8"/>
            <p:cNvCxnSpPr/>
            <p:nvPr/>
          </p:nvCxnSpPr>
          <p:spPr>
            <a:xfrm rot="10800000">
              <a:off x="113538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6" name="Google Shape;236;p8"/>
            <p:cNvCxnSpPr/>
            <p:nvPr/>
          </p:nvCxnSpPr>
          <p:spPr>
            <a:xfrm rot="10800000">
              <a:off x="8382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37" name="Google Shape;237;p8"/>
          <p:cNvSpPr/>
          <p:nvPr/>
        </p:nvSpPr>
        <p:spPr>
          <a:xfrm>
            <a:off x="9731475" y="457200"/>
            <a:ext cx="1792500" cy="538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8" name="Google Shape;23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51000" y="457193"/>
            <a:ext cx="779450" cy="7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9"/>
          <p:cNvSpPr/>
          <p:nvPr/>
        </p:nvSpPr>
        <p:spPr>
          <a:xfrm rot="-54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1F3864"/>
              </a:gs>
            </a:gsLst>
            <a:lin ang="12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9"/>
          <p:cNvSpPr/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9"/>
          <p:cNvSpPr/>
          <p:nvPr/>
        </p:nvSpPr>
        <p:spPr>
          <a:xfrm rot="-54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rgbClr val="9CC2E5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Google Shape;247;p9"/>
          <p:cNvPicPr preferRelativeResize="0"/>
          <p:nvPr/>
        </p:nvPicPr>
        <p:blipFill rotWithShape="1">
          <a:blip r:embed="rId3">
            <a:alphaModFix/>
          </a:blip>
          <a:srcRect l="5197" r="3251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" name="Google Shape;248;p9"/>
          <p:cNvGrpSpPr/>
          <p:nvPr/>
        </p:nvGrpSpPr>
        <p:grpSpPr>
          <a:xfrm>
            <a:off x="0" y="6926580"/>
            <a:ext cx="12192000" cy="137160"/>
            <a:chOff x="0" y="6926580"/>
            <a:chExt cx="12192000" cy="137160"/>
          </a:xfrm>
        </p:grpSpPr>
        <p:sp>
          <p:nvSpPr>
            <p:cNvPr id="249" name="Google Shape;249;p9"/>
            <p:cNvSpPr/>
            <p:nvPr/>
          </p:nvSpPr>
          <p:spPr>
            <a:xfrm>
              <a:off x="1135380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0" y="692658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1" name="Google Shape;251;p9"/>
            <p:cNvCxnSpPr/>
            <p:nvPr/>
          </p:nvCxnSpPr>
          <p:spPr>
            <a:xfrm rot="10800000">
              <a:off x="113538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2" name="Google Shape;252;p9"/>
            <p:cNvCxnSpPr/>
            <p:nvPr/>
          </p:nvCxnSpPr>
          <p:spPr>
            <a:xfrm rot="10800000">
              <a:off x="838200" y="692658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53" name="Google Shape;253;p9"/>
          <p:cNvGrpSpPr/>
          <p:nvPr/>
        </p:nvGrpSpPr>
        <p:grpSpPr>
          <a:xfrm>
            <a:off x="0" y="-205740"/>
            <a:ext cx="12192000" cy="137160"/>
            <a:chOff x="0" y="-205740"/>
            <a:chExt cx="12192000" cy="137160"/>
          </a:xfrm>
        </p:grpSpPr>
        <p:sp>
          <p:nvSpPr>
            <p:cNvPr id="254" name="Google Shape;254;p9"/>
            <p:cNvSpPr/>
            <p:nvPr/>
          </p:nvSpPr>
          <p:spPr>
            <a:xfrm>
              <a:off x="1135380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0" y="-205740"/>
              <a:ext cx="838200" cy="1371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6" name="Google Shape;256;p9"/>
            <p:cNvCxnSpPr/>
            <p:nvPr/>
          </p:nvCxnSpPr>
          <p:spPr>
            <a:xfrm rot="10800000">
              <a:off x="113538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7" name="Google Shape;257;p9"/>
            <p:cNvCxnSpPr/>
            <p:nvPr/>
          </p:nvCxnSpPr>
          <p:spPr>
            <a:xfrm rot="10800000">
              <a:off x="838200" y="-205740"/>
              <a:ext cx="0" cy="137160"/>
            </a:xfrm>
            <a:prstGeom prst="straightConnector1">
              <a:avLst/>
            </a:prstGeom>
            <a:noFill/>
            <a:ln w="19050" cap="flat" cmpd="sng">
              <a:solidFill>
                <a:srgbClr val="507867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</TotalTime>
  <Words>171</Words>
  <Application>Microsoft Office PowerPoint</Application>
  <PresentationFormat>Widescreen</PresentationFormat>
  <Paragraphs>27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Aparajita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Tiwari, Somadri</dc:creator>
  <cp:lastModifiedBy>Anand R</cp:lastModifiedBy>
  <cp:revision>4</cp:revision>
  <dcterms:created xsi:type="dcterms:W3CDTF">2022-05-08T00:27:26Z</dcterms:created>
  <dcterms:modified xsi:type="dcterms:W3CDTF">2024-04-03T16:08:09Z</dcterms:modified>
</cp:coreProperties>
</file>